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Lst>
  <p:sldSz cy="24688800" cx="35661600"/>
  <p:notesSz cx="6858000" cy="9144000"/>
  <p:embeddedFontLst>
    <p:embeddedFont>
      <p:font typeface="Arial Narrow"/>
      <p:regular r:id="rId8"/>
      <p:bold r:id="rId9"/>
      <p:italic r:id="rId10"/>
      <p:boldItalic r:id="rId11"/>
    </p:embeddedFont>
    <p:embeddedFont>
      <p:font typeface="Arial Black"/>
      <p:regular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64">
          <p15:clr>
            <a:srgbClr val="A4A3A4"/>
          </p15:clr>
        </p15:guide>
        <p15:guide id="2" orient="horz" pos="15214">
          <p15:clr>
            <a:srgbClr val="A4A3A4"/>
          </p15:clr>
        </p15:guide>
        <p15:guide id="3" pos="355">
          <p15:clr>
            <a:srgbClr val="A4A3A4"/>
          </p15:clr>
        </p15:guide>
        <p15:guide id="4" pos="5464">
          <p15:clr>
            <a:srgbClr val="A4A3A4"/>
          </p15:clr>
        </p15:guide>
        <p15:guide id="5" pos="5882">
          <p15:clr>
            <a:srgbClr val="A4A3A4"/>
          </p15:clr>
        </p15:guide>
        <p15:guide id="6" pos="10991">
          <p15:clr>
            <a:srgbClr val="A4A3A4"/>
          </p15:clr>
        </p15:guide>
        <p15:guide id="7" pos="11400">
          <p15:clr>
            <a:srgbClr val="A4A3A4"/>
          </p15:clr>
        </p15:guide>
        <p15:guide id="8" pos="16509">
          <p15:clr>
            <a:srgbClr val="A4A3A4"/>
          </p15:clr>
        </p15:guide>
        <p15:guide id="9" pos="16930">
          <p15:clr>
            <a:srgbClr val="A4A3A4"/>
          </p15:clr>
        </p15:guide>
        <p15:guide id="10" pos="22039">
          <p15:clr>
            <a:srgbClr val="A4A3A4"/>
          </p15:clr>
        </p15:guide>
      </p15:sldGuideLst>
    </p:ext>
    <p:ext uri="http://customooxmlschemas.google.com/">
      <go:slidesCustomData xmlns:go="http://customooxmlschemas.google.com/" r:id="rId13" roundtripDataSignature="AMtx7mgJKX3d9MTJDeDpdvvQVpzqVl/1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664" orient="horz"/>
        <p:guide pos="15214" orient="horz"/>
        <p:guide pos="355"/>
        <p:guide pos="5464"/>
        <p:guide pos="5882"/>
        <p:guide pos="10991"/>
        <p:guide pos="11400"/>
        <p:guide pos="16509"/>
        <p:guide pos="16930"/>
        <p:guide pos="22039"/>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Narrow-boldItalic.fntdata"/><Relationship Id="rId10" Type="http://schemas.openxmlformats.org/officeDocument/2006/relationships/font" Target="fonts/ArialNarrow-italic.fntdata"/><Relationship Id="rId13" Type="http://customschemas.google.com/relationships/presentationmetadata" Target="metadata"/><Relationship Id="rId12" Type="http://schemas.openxmlformats.org/officeDocument/2006/relationships/font" Target="fonts/Arial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ArialNarr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Arial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5" name="Google Shape;5;n"/>
          <p:cNvSpPr/>
          <p:nvPr>
            <p:ph idx="3" type="sldImg"/>
          </p:nvPr>
        </p:nvSpPr>
        <p:spPr>
          <a:xfrm>
            <a:off x="952500" y="685800"/>
            <a:ext cx="4953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 name="Google Shape;58;p1:notes"/>
          <p:cNvSpPr/>
          <p:nvPr>
            <p:ph idx="2" type="sldImg"/>
          </p:nvPr>
        </p:nvSpPr>
        <p:spPr>
          <a:xfrm>
            <a:off x="952500" y="685800"/>
            <a:ext cx="495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87152259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 name="Google Shape;149;g7a87152259_1_0:notes"/>
          <p:cNvSpPr/>
          <p:nvPr>
            <p:ph idx="2" type="sldImg"/>
          </p:nvPr>
        </p:nvSpPr>
        <p:spPr>
          <a:xfrm>
            <a:off x="952500" y="685800"/>
            <a:ext cx="495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7a87152259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2675138" y="7670007"/>
            <a:ext cx="30311400" cy="52911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22" name="Google Shape;22;p3"/>
          <p:cNvSpPr txBox="1"/>
          <p:nvPr>
            <p:ph idx="1" type="subTitle"/>
          </p:nvPr>
        </p:nvSpPr>
        <p:spPr>
          <a:xfrm>
            <a:off x="5348984" y="13989845"/>
            <a:ext cx="24963600" cy="6310500"/>
          </a:xfrm>
          <a:prstGeom prst="rect">
            <a:avLst/>
          </a:prstGeom>
          <a:noFill/>
          <a:ln>
            <a:noFill/>
          </a:ln>
        </p:spPr>
        <p:txBody>
          <a:bodyPr anchorCtr="0" anchor="t" bIns="301100" lIns="301100" spcFirstLastPara="1" rIns="301100" wrap="square" tIns="301100">
            <a:noAutofit/>
          </a:bodyPr>
          <a:lstStyle>
            <a:lvl1pPr lvl="0" rtl="0" algn="ctr">
              <a:spcBef>
                <a:spcPts val="400"/>
              </a:spcBef>
              <a:spcAft>
                <a:spcPts val="0"/>
              </a:spcAft>
              <a:buClr>
                <a:schemeClr val="dk1"/>
              </a:buClr>
              <a:buSzPts val="2000"/>
              <a:buFont typeface="Arial"/>
              <a:buNone/>
              <a:defRPr/>
            </a:lvl1pPr>
            <a:lvl2pPr lvl="1" rtl="0" algn="ctr">
              <a:spcBef>
                <a:spcPts val="400"/>
              </a:spcBef>
              <a:spcAft>
                <a:spcPts val="0"/>
              </a:spcAft>
              <a:buClr>
                <a:schemeClr val="dk1"/>
              </a:buClr>
              <a:buSzPts val="2000"/>
              <a:buFont typeface="Arial"/>
              <a:buNone/>
              <a:defRPr/>
            </a:lvl2pPr>
            <a:lvl3pPr lvl="2" rtl="0" algn="ctr">
              <a:spcBef>
                <a:spcPts val="300"/>
              </a:spcBef>
              <a:spcAft>
                <a:spcPts val="0"/>
              </a:spcAft>
              <a:buClr>
                <a:schemeClr val="dk1"/>
              </a:buClr>
              <a:buSzPts val="1700"/>
              <a:buFont typeface="Arial"/>
              <a:buNone/>
              <a:defRPr/>
            </a:lvl3pPr>
            <a:lvl4pPr lvl="3" rtl="0" algn="ctr">
              <a:spcBef>
                <a:spcPts val="300"/>
              </a:spcBef>
              <a:spcAft>
                <a:spcPts val="0"/>
              </a:spcAft>
              <a:buClr>
                <a:schemeClr val="dk1"/>
              </a:buClr>
              <a:buSzPts val="1400"/>
              <a:buFont typeface="Arial"/>
              <a:buNone/>
              <a:defRPr/>
            </a:lvl4pPr>
            <a:lvl5pPr lvl="4" rtl="0" algn="ctr">
              <a:spcBef>
                <a:spcPts val="300"/>
              </a:spcBef>
              <a:spcAft>
                <a:spcPts val="0"/>
              </a:spcAft>
              <a:buClr>
                <a:schemeClr val="dk1"/>
              </a:buClr>
              <a:buSzPts val="1400"/>
              <a:buFont typeface="Arial"/>
              <a:buNone/>
              <a:defRPr/>
            </a:lvl5pPr>
            <a:lvl6pPr lvl="5" rtl="0" algn="ctr">
              <a:spcBef>
                <a:spcPts val="300"/>
              </a:spcBef>
              <a:spcAft>
                <a:spcPts val="0"/>
              </a:spcAft>
              <a:buClr>
                <a:schemeClr val="dk1"/>
              </a:buClr>
              <a:buSzPts val="1400"/>
              <a:buFont typeface="Arial"/>
              <a:buNone/>
              <a:defRPr/>
            </a:lvl6pPr>
            <a:lvl7pPr lvl="6" rtl="0" algn="ctr">
              <a:spcBef>
                <a:spcPts val="300"/>
              </a:spcBef>
              <a:spcAft>
                <a:spcPts val="0"/>
              </a:spcAft>
              <a:buClr>
                <a:schemeClr val="dk1"/>
              </a:buClr>
              <a:buSzPts val="1400"/>
              <a:buFont typeface="Arial"/>
              <a:buNone/>
              <a:defRPr/>
            </a:lvl7pPr>
            <a:lvl8pPr lvl="7" rtl="0" algn="ctr">
              <a:spcBef>
                <a:spcPts val="300"/>
              </a:spcBef>
              <a:spcAft>
                <a:spcPts val="0"/>
              </a:spcAft>
              <a:buClr>
                <a:schemeClr val="dk1"/>
              </a:buClr>
              <a:buSzPts val="1400"/>
              <a:buFont typeface="Arial"/>
              <a:buNone/>
              <a:defRPr/>
            </a:lvl8pPr>
            <a:lvl9pPr lvl="8" rtl="0" algn="ctr">
              <a:spcBef>
                <a:spcPts val="300"/>
              </a:spcBef>
              <a:spcAft>
                <a:spcPts val="0"/>
              </a:spcAft>
              <a:buClr>
                <a:schemeClr val="dk1"/>
              </a:buClr>
              <a:buSzPts val="1400"/>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0" name="Shape 50"/>
        <p:cNvGrpSpPr/>
        <p:nvPr/>
      </p:nvGrpSpPr>
      <p:grpSpPr>
        <a:xfrm>
          <a:off x="0" y="0"/>
          <a:ext cx="0" cy="0"/>
          <a:chOff x="0" y="0"/>
          <a:chExt cx="0" cy="0"/>
        </a:xfrm>
      </p:grpSpPr>
      <p:sp>
        <p:nvSpPr>
          <p:cNvPr id="51" name="Google Shape;51;p12"/>
          <p:cNvSpPr txBox="1"/>
          <p:nvPr>
            <p:ph type="title"/>
          </p:nvPr>
        </p:nvSpPr>
        <p:spPr>
          <a:xfrm>
            <a:off x="780098" y="954405"/>
            <a:ext cx="34064400" cy="1651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52" name="Google Shape;52;p12"/>
          <p:cNvSpPr txBox="1"/>
          <p:nvPr>
            <p:ph idx="1" type="body"/>
          </p:nvPr>
        </p:nvSpPr>
        <p:spPr>
          <a:xfrm rot="5400000">
            <a:off x="-5345699" y="10138050"/>
            <a:ext cx="19922400" cy="8104500"/>
          </a:xfrm>
          <a:prstGeom prst="rect">
            <a:avLst/>
          </a:prstGeom>
          <a:noFill/>
          <a:ln>
            <a:noFill/>
          </a:ln>
        </p:spPr>
        <p:txBody>
          <a:bodyPr anchorCtr="0" anchor="t" bIns="301100" lIns="301100" spcFirstLastPara="1" rIns="301100" wrap="square" tIns="30110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3" name="Shape 53"/>
        <p:cNvGrpSpPr/>
        <p:nvPr/>
      </p:nvGrpSpPr>
      <p:grpSpPr>
        <a:xfrm>
          <a:off x="0" y="0"/>
          <a:ext cx="0" cy="0"/>
          <a:chOff x="0" y="0"/>
          <a:chExt cx="0" cy="0"/>
        </a:xfrm>
      </p:grpSpPr>
      <p:sp>
        <p:nvSpPr>
          <p:cNvPr id="54" name="Google Shape;54;p13"/>
          <p:cNvSpPr txBox="1"/>
          <p:nvPr>
            <p:ph type="title"/>
          </p:nvPr>
        </p:nvSpPr>
        <p:spPr>
          <a:xfrm rot="5400000">
            <a:off x="18960492" y="8268433"/>
            <a:ext cx="23196900" cy="8569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55" name="Google Shape;55;p13"/>
          <p:cNvSpPr txBox="1"/>
          <p:nvPr>
            <p:ph idx="1" type="body"/>
          </p:nvPr>
        </p:nvSpPr>
        <p:spPr>
          <a:xfrm rot="5400000">
            <a:off x="1758495" y="-240017"/>
            <a:ext cx="23196900" cy="25586700"/>
          </a:xfrm>
          <a:prstGeom prst="rect">
            <a:avLst/>
          </a:prstGeom>
          <a:noFill/>
          <a:ln>
            <a:noFill/>
          </a:ln>
        </p:spPr>
        <p:txBody>
          <a:bodyPr anchorCtr="0" anchor="t" bIns="301100" lIns="301100" spcFirstLastPara="1" rIns="301100" wrap="square" tIns="30110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780098" y="954405"/>
            <a:ext cx="34064400" cy="1651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25" name="Google Shape;25;p4"/>
          <p:cNvSpPr txBox="1"/>
          <p:nvPr>
            <p:ph idx="1" type="body"/>
          </p:nvPr>
        </p:nvSpPr>
        <p:spPr>
          <a:xfrm>
            <a:off x="563405" y="4229100"/>
            <a:ext cx="8104500" cy="19922400"/>
          </a:xfrm>
          <a:prstGeom prst="rect">
            <a:avLst/>
          </a:prstGeom>
          <a:noFill/>
          <a:ln>
            <a:noFill/>
          </a:ln>
        </p:spPr>
        <p:txBody>
          <a:bodyPr anchorCtr="0" anchor="t" bIns="301100" lIns="301100" spcFirstLastPara="1" rIns="301100" wrap="square" tIns="30110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 name="Shape 26"/>
        <p:cNvGrpSpPr/>
        <p:nvPr/>
      </p:nvGrpSpPr>
      <p:grpSpPr>
        <a:xfrm>
          <a:off x="0" y="0"/>
          <a:ext cx="0" cy="0"/>
          <a:chOff x="0" y="0"/>
          <a:chExt cx="0" cy="0"/>
        </a:xfrm>
      </p:grpSpPr>
      <p:sp>
        <p:nvSpPr>
          <p:cNvPr id="27" name="Google Shape;27;p5"/>
          <p:cNvSpPr txBox="1"/>
          <p:nvPr>
            <p:ph type="title"/>
          </p:nvPr>
        </p:nvSpPr>
        <p:spPr>
          <a:xfrm>
            <a:off x="2817021" y="15865080"/>
            <a:ext cx="30312600" cy="4902900"/>
          </a:xfrm>
          <a:prstGeom prst="rect">
            <a:avLst/>
          </a:prstGeom>
          <a:noFill/>
          <a:ln>
            <a:noFill/>
          </a:ln>
        </p:spPr>
        <p:txBody>
          <a:bodyPr anchorCtr="0" anchor="t" bIns="30075" lIns="60200" spcFirstLastPara="1" rIns="60200" wrap="square" tIns="30075">
            <a:noAutofit/>
          </a:bodyPr>
          <a:lstStyle>
            <a:lvl1pPr lvl="0" rtl="0" algn="l">
              <a:spcBef>
                <a:spcPts val="0"/>
              </a:spcBef>
              <a:spcAft>
                <a:spcPts val="0"/>
              </a:spcAft>
              <a:buSzPts val="1100"/>
              <a:buNone/>
              <a:defRPr b="1" sz="2800" cap="none"/>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28" name="Google Shape;28;p5"/>
          <p:cNvSpPr txBox="1"/>
          <p:nvPr>
            <p:ph idx="1" type="body"/>
          </p:nvPr>
        </p:nvSpPr>
        <p:spPr>
          <a:xfrm>
            <a:off x="2817021" y="10464403"/>
            <a:ext cx="30312600" cy="5400600"/>
          </a:xfrm>
          <a:prstGeom prst="rect">
            <a:avLst/>
          </a:prstGeom>
          <a:noFill/>
          <a:ln>
            <a:noFill/>
          </a:ln>
        </p:spPr>
        <p:txBody>
          <a:bodyPr anchorCtr="0" anchor="b" bIns="301100" lIns="301100" spcFirstLastPara="1" rIns="301100" wrap="square" tIns="301100">
            <a:noAutofit/>
          </a:bodyPr>
          <a:lstStyle>
            <a:lvl1pPr indent="-228600" lvl="0" marL="457200" rtl="0" algn="l">
              <a:spcBef>
                <a:spcPts val="300"/>
              </a:spcBef>
              <a:spcAft>
                <a:spcPts val="0"/>
              </a:spcAft>
              <a:buClr>
                <a:schemeClr val="dk1"/>
              </a:buClr>
              <a:buSzPts val="1400"/>
              <a:buFont typeface="Arial"/>
              <a:buNone/>
              <a:defRPr sz="1400"/>
            </a:lvl1pPr>
            <a:lvl2pPr indent="-228600" lvl="1" marL="914400" rtl="0" algn="l">
              <a:spcBef>
                <a:spcPts val="300"/>
              </a:spcBef>
              <a:spcAft>
                <a:spcPts val="0"/>
              </a:spcAft>
              <a:buClr>
                <a:schemeClr val="dk1"/>
              </a:buClr>
              <a:buSzPts val="1300"/>
              <a:buFont typeface="Arial"/>
              <a:buNone/>
              <a:defRPr sz="1300"/>
            </a:lvl2pPr>
            <a:lvl3pPr indent="-228600" lvl="2" marL="1371600" rtl="0" algn="l">
              <a:spcBef>
                <a:spcPts val="200"/>
              </a:spcBef>
              <a:spcAft>
                <a:spcPts val="0"/>
              </a:spcAft>
              <a:buClr>
                <a:schemeClr val="dk1"/>
              </a:buClr>
              <a:buSzPts val="1100"/>
              <a:buFont typeface="Arial"/>
              <a:buNone/>
              <a:defRPr sz="1100"/>
            </a:lvl3pPr>
            <a:lvl4pPr indent="-228600" lvl="3" marL="1828800" rtl="0" algn="l">
              <a:spcBef>
                <a:spcPts val="200"/>
              </a:spcBef>
              <a:spcAft>
                <a:spcPts val="0"/>
              </a:spcAft>
              <a:buClr>
                <a:schemeClr val="dk1"/>
              </a:buClr>
              <a:buSzPts val="1000"/>
              <a:buFont typeface="Arial"/>
              <a:buNone/>
              <a:defRPr sz="1000"/>
            </a:lvl4pPr>
            <a:lvl5pPr indent="-228600" lvl="4" marL="2286000" rtl="0" algn="l">
              <a:spcBef>
                <a:spcPts val="200"/>
              </a:spcBef>
              <a:spcAft>
                <a:spcPts val="0"/>
              </a:spcAft>
              <a:buClr>
                <a:schemeClr val="dk1"/>
              </a:buClr>
              <a:buSzPts val="1000"/>
              <a:buFont typeface="Arial"/>
              <a:buNone/>
              <a:defRPr sz="1000"/>
            </a:lvl5pPr>
            <a:lvl6pPr indent="-228600" lvl="5" marL="2743200" rtl="0" algn="l">
              <a:spcBef>
                <a:spcPts val="200"/>
              </a:spcBef>
              <a:spcAft>
                <a:spcPts val="0"/>
              </a:spcAft>
              <a:buClr>
                <a:schemeClr val="dk1"/>
              </a:buClr>
              <a:buSzPts val="1000"/>
              <a:buFont typeface="Arial"/>
              <a:buNone/>
              <a:defRPr sz="1000"/>
            </a:lvl6pPr>
            <a:lvl7pPr indent="-228600" lvl="6" marL="3200400" rtl="0" algn="l">
              <a:spcBef>
                <a:spcPts val="200"/>
              </a:spcBef>
              <a:spcAft>
                <a:spcPts val="0"/>
              </a:spcAft>
              <a:buClr>
                <a:schemeClr val="dk1"/>
              </a:buClr>
              <a:buSzPts val="1000"/>
              <a:buFont typeface="Arial"/>
              <a:buNone/>
              <a:defRPr sz="1000"/>
            </a:lvl7pPr>
            <a:lvl8pPr indent="-228600" lvl="7" marL="3657600" rtl="0" algn="l">
              <a:spcBef>
                <a:spcPts val="200"/>
              </a:spcBef>
              <a:spcAft>
                <a:spcPts val="0"/>
              </a:spcAft>
              <a:buClr>
                <a:schemeClr val="dk1"/>
              </a:buClr>
              <a:buSzPts val="1000"/>
              <a:buFont typeface="Arial"/>
              <a:buNone/>
              <a:defRPr sz="1000"/>
            </a:lvl8pPr>
            <a:lvl9pPr indent="-228600" lvl="8" marL="4114800" rtl="0" algn="l">
              <a:spcBef>
                <a:spcPts val="200"/>
              </a:spcBef>
              <a:spcAft>
                <a:spcPts val="0"/>
              </a:spcAft>
              <a:buClr>
                <a:schemeClr val="dk1"/>
              </a:buClr>
              <a:buSzPts val="1000"/>
              <a:buFont typeface="Arial"/>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780098" y="954405"/>
            <a:ext cx="34064400" cy="1651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31" name="Google Shape;31;p6"/>
          <p:cNvSpPr txBox="1"/>
          <p:nvPr>
            <p:ph idx="1" type="body"/>
          </p:nvPr>
        </p:nvSpPr>
        <p:spPr>
          <a:xfrm>
            <a:off x="563663" y="4229101"/>
            <a:ext cx="3989400" cy="19922700"/>
          </a:xfrm>
          <a:prstGeom prst="rect">
            <a:avLst/>
          </a:prstGeom>
          <a:noFill/>
          <a:ln>
            <a:noFill/>
          </a:ln>
        </p:spPr>
        <p:txBody>
          <a:bodyPr anchorCtr="0" anchor="t" bIns="301100" lIns="301100" spcFirstLastPara="1" rIns="301100" wrap="square" tIns="301100">
            <a:noAutofit/>
          </a:bodyPr>
          <a:lstStyle>
            <a:lvl1pPr indent="-349250" lvl="0" marL="457200" rtl="0" algn="l">
              <a:spcBef>
                <a:spcPts val="400"/>
              </a:spcBef>
              <a:spcAft>
                <a:spcPts val="0"/>
              </a:spcAft>
              <a:buClr>
                <a:schemeClr val="dk1"/>
              </a:buClr>
              <a:buSzPts val="1900"/>
              <a:buFont typeface="Arial"/>
              <a:buChar char="•"/>
              <a:defRPr sz="1900"/>
            </a:lvl1pPr>
            <a:lvl2pPr indent="-336550" lvl="1" marL="914400" rtl="0" algn="l">
              <a:spcBef>
                <a:spcPts val="300"/>
              </a:spcBef>
              <a:spcAft>
                <a:spcPts val="0"/>
              </a:spcAft>
              <a:buClr>
                <a:schemeClr val="dk1"/>
              </a:buClr>
              <a:buSzPts val="1700"/>
              <a:buFont typeface="Arial"/>
              <a:buChar char="–"/>
              <a:defRPr sz="1700"/>
            </a:lvl2pPr>
            <a:lvl3pPr indent="-317500" lvl="2" marL="1371600" rtl="0" algn="l">
              <a:spcBef>
                <a:spcPts val="300"/>
              </a:spcBef>
              <a:spcAft>
                <a:spcPts val="0"/>
              </a:spcAft>
              <a:buClr>
                <a:schemeClr val="dk1"/>
              </a:buClr>
              <a:buSzPts val="1400"/>
              <a:buFont typeface="Arial"/>
              <a:buChar char="•"/>
              <a:defRPr sz="1400"/>
            </a:lvl3pPr>
            <a:lvl4pPr indent="-311150" lvl="3" marL="1828800" rtl="0" algn="l">
              <a:spcBef>
                <a:spcPts val="300"/>
              </a:spcBef>
              <a:spcAft>
                <a:spcPts val="0"/>
              </a:spcAft>
              <a:buClr>
                <a:schemeClr val="dk1"/>
              </a:buClr>
              <a:buSzPts val="1300"/>
              <a:buFont typeface="Arial"/>
              <a:buChar char="–"/>
              <a:defRPr sz="1300"/>
            </a:lvl4pPr>
            <a:lvl5pPr indent="-311150" lvl="4" marL="2286000" rtl="0" algn="l">
              <a:spcBef>
                <a:spcPts val="300"/>
              </a:spcBef>
              <a:spcAft>
                <a:spcPts val="0"/>
              </a:spcAft>
              <a:buClr>
                <a:schemeClr val="dk1"/>
              </a:buClr>
              <a:buSzPts val="1300"/>
              <a:buFont typeface="Arial"/>
              <a:buChar char="»"/>
              <a:defRPr sz="1300"/>
            </a:lvl5pPr>
            <a:lvl6pPr indent="-311150" lvl="5" marL="2743200" rtl="0" algn="l">
              <a:spcBef>
                <a:spcPts val="300"/>
              </a:spcBef>
              <a:spcAft>
                <a:spcPts val="0"/>
              </a:spcAft>
              <a:buClr>
                <a:schemeClr val="dk1"/>
              </a:buClr>
              <a:buSzPts val="1300"/>
              <a:buFont typeface="Arial"/>
              <a:buChar char="»"/>
              <a:defRPr sz="1300"/>
            </a:lvl6pPr>
            <a:lvl7pPr indent="-311150" lvl="6" marL="3200400" rtl="0" algn="l">
              <a:spcBef>
                <a:spcPts val="300"/>
              </a:spcBef>
              <a:spcAft>
                <a:spcPts val="0"/>
              </a:spcAft>
              <a:buClr>
                <a:schemeClr val="dk1"/>
              </a:buClr>
              <a:buSzPts val="1300"/>
              <a:buFont typeface="Arial"/>
              <a:buChar char="»"/>
              <a:defRPr sz="1300"/>
            </a:lvl7pPr>
            <a:lvl8pPr indent="-311150" lvl="7" marL="3657600" rtl="0" algn="l">
              <a:spcBef>
                <a:spcPts val="300"/>
              </a:spcBef>
              <a:spcAft>
                <a:spcPts val="0"/>
              </a:spcAft>
              <a:buClr>
                <a:schemeClr val="dk1"/>
              </a:buClr>
              <a:buSzPts val="1300"/>
              <a:buFont typeface="Arial"/>
              <a:buChar char="»"/>
              <a:defRPr sz="1300"/>
            </a:lvl8pPr>
            <a:lvl9pPr indent="-311150" lvl="8" marL="4114800" rtl="0" algn="l">
              <a:spcBef>
                <a:spcPts val="300"/>
              </a:spcBef>
              <a:spcAft>
                <a:spcPts val="0"/>
              </a:spcAft>
              <a:buClr>
                <a:schemeClr val="dk1"/>
              </a:buClr>
              <a:buSzPts val="1300"/>
              <a:buFont typeface="Arial"/>
              <a:buChar char="»"/>
              <a:defRPr sz="1300"/>
            </a:lvl9pPr>
          </a:lstStyle>
          <a:p/>
        </p:txBody>
      </p:sp>
      <p:sp>
        <p:nvSpPr>
          <p:cNvPr id="32" name="Google Shape;32;p6"/>
          <p:cNvSpPr txBox="1"/>
          <p:nvPr>
            <p:ph idx="2" type="body"/>
          </p:nvPr>
        </p:nvSpPr>
        <p:spPr>
          <a:xfrm>
            <a:off x="4676973" y="4229101"/>
            <a:ext cx="3990600" cy="19922700"/>
          </a:xfrm>
          <a:prstGeom prst="rect">
            <a:avLst/>
          </a:prstGeom>
          <a:noFill/>
          <a:ln>
            <a:noFill/>
          </a:ln>
        </p:spPr>
        <p:txBody>
          <a:bodyPr anchorCtr="0" anchor="t" bIns="301100" lIns="301100" spcFirstLastPara="1" rIns="301100" wrap="square" tIns="301100">
            <a:noAutofit/>
          </a:bodyPr>
          <a:lstStyle>
            <a:lvl1pPr indent="-349250" lvl="0" marL="457200" rtl="0" algn="l">
              <a:spcBef>
                <a:spcPts val="400"/>
              </a:spcBef>
              <a:spcAft>
                <a:spcPts val="0"/>
              </a:spcAft>
              <a:buClr>
                <a:schemeClr val="dk1"/>
              </a:buClr>
              <a:buSzPts val="1900"/>
              <a:buFont typeface="Arial"/>
              <a:buChar char="•"/>
              <a:defRPr sz="1900"/>
            </a:lvl1pPr>
            <a:lvl2pPr indent="-336550" lvl="1" marL="914400" rtl="0" algn="l">
              <a:spcBef>
                <a:spcPts val="300"/>
              </a:spcBef>
              <a:spcAft>
                <a:spcPts val="0"/>
              </a:spcAft>
              <a:buClr>
                <a:schemeClr val="dk1"/>
              </a:buClr>
              <a:buSzPts val="1700"/>
              <a:buFont typeface="Arial"/>
              <a:buChar char="–"/>
              <a:defRPr sz="1700"/>
            </a:lvl2pPr>
            <a:lvl3pPr indent="-317500" lvl="2" marL="1371600" rtl="0" algn="l">
              <a:spcBef>
                <a:spcPts val="300"/>
              </a:spcBef>
              <a:spcAft>
                <a:spcPts val="0"/>
              </a:spcAft>
              <a:buClr>
                <a:schemeClr val="dk1"/>
              </a:buClr>
              <a:buSzPts val="1400"/>
              <a:buFont typeface="Arial"/>
              <a:buChar char="•"/>
              <a:defRPr sz="1400"/>
            </a:lvl3pPr>
            <a:lvl4pPr indent="-311150" lvl="3" marL="1828800" rtl="0" algn="l">
              <a:spcBef>
                <a:spcPts val="300"/>
              </a:spcBef>
              <a:spcAft>
                <a:spcPts val="0"/>
              </a:spcAft>
              <a:buClr>
                <a:schemeClr val="dk1"/>
              </a:buClr>
              <a:buSzPts val="1300"/>
              <a:buFont typeface="Arial"/>
              <a:buChar char="–"/>
              <a:defRPr sz="1300"/>
            </a:lvl4pPr>
            <a:lvl5pPr indent="-311150" lvl="4" marL="2286000" rtl="0" algn="l">
              <a:spcBef>
                <a:spcPts val="300"/>
              </a:spcBef>
              <a:spcAft>
                <a:spcPts val="0"/>
              </a:spcAft>
              <a:buClr>
                <a:schemeClr val="dk1"/>
              </a:buClr>
              <a:buSzPts val="1300"/>
              <a:buFont typeface="Arial"/>
              <a:buChar char="»"/>
              <a:defRPr sz="1300"/>
            </a:lvl5pPr>
            <a:lvl6pPr indent="-311150" lvl="5" marL="2743200" rtl="0" algn="l">
              <a:spcBef>
                <a:spcPts val="300"/>
              </a:spcBef>
              <a:spcAft>
                <a:spcPts val="0"/>
              </a:spcAft>
              <a:buClr>
                <a:schemeClr val="dk1"/>
              </a:buClr>
              <a:buSzPts val="1300"/>
              <a:buFont typeface="Arial"/>
              <a:buChar char="»"/>
              <a:defRPr sz="1300"/>
            </a:lvl6pPr>
            <a:lvl7pPr indent="-311150" lvl="6" marL="3200400" rtl="0" algn="l">
              <a:spcBef>
                <a:spcPts val="300"/>
              </a:spcBef>
              <a:spcAft>
                <a:spcPts val="0"/>
              </a:spcAft>
              <a:buClr>
                <a:schemeClr val="dk1"/>
              </a:buClr>
              <a:buSzPts val="1300"/>
              <a:buFont typeface="Arial"/>
              <a:buChar char="»"/>
              <a:defRPr sz="1300"/>
            </a:lvl7pPr>
            <a:lvl8pPr indent="-311150" lvl="7" marL="3657600" rtl="0" algn="l">
              <a:spcBef>
                <a:spcPts val="300"/>
              </a:spcBef>
              <a:spcAft>
                <a:spcPts val="0"/>
              </a:spcAft>
              <a:buClr>
                <a:schemeClr val="dk1"/>
              </a:buClr>
              <a:buSzPts val="1300"/>
              <a:buFont typeface="Arial"/>
              <a:buChar char="»"/>
              <a:defRPr sz="1300"/>
            </a:lvl8pPr>
            <a:lvl9pPr indent="-311150" lvl="8" marL="4114800" rtl="0" algn="l">
              <a:spcBef>
                <a:spcPts val="300"/>
              </a:spcBef>
              <a:spcAft>
                <a:spcPts val="0"/>
              </a:spcAft>
              <a:buClr>
                <a:schemeClr val="dk1"/>
              </a:buClr>
              <a:buSzPts val="1300"/>
              <a:buFont typeface="Arial"/>
              <a:buChar char="»"/>
              <a:defRPr sz="1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3" name="Shape 33"/>
        <p:cNvGrpSpPr/>
        <p:nvPr/>
      </p:nvGrpSpPr>
      <p:grpSpPr>
        <a:xfrm>
          <a:off x="0" y="0"/>
          <a:ext cx="0" cy="0"/>
          <a:chOff x="0" y="0"/>
          <a:chExt cx="0" cy="0"/>
        </a:xfrm>
      </p:grpSpPr>
      <p:sp>
        <p:nvSpPr>
          <p:cNvPr id="34" name="Google Shape;34;p7"/>
          <p:cNvSpPr txBox="1"/>
          <p:nvPr>
            <p:ph type="title"/>
          </p:nvPr>
        </p:nvSpPr>
        <p:spPr>
          <a:xfrm>
            <a:off x="1782565" y="988219"/>
            <a:ext cx="32096400" cy="4114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35" name="Google Shape;35;p7"/>
          <p:cNvSpPr txBox="1"/>
          <p:nvPr>
            <p:ph idx="1" type="body"/>
          </p:nvPr>
        </p:nvSpPr>
        <p:spPr>
          <a:xfrm>
            <a:off x="1782565" y="5526884"/>
            <a:ext cx="15756600" cy="2302800"/>
          </a:xfrm>
          <a:prstGeom prst="rect">
            <a:avLst/>
          </a:prstGeom>
          <a:noFill/>
          <a:ln>
            <a:noFill/>
          </a:ln>
        </p:spPr>
        <p:txBody>
          <a:bodyPr anchorCtr="0" anchor="b" bIns="301100" lIns="301100" spcFirstLastPara="1" rIns="301100" wrap="square" tIns="301100">
            <a:noAutofit/>
          </a:bodyPr>
          <a:lstStyle>
            <a:lvl1pPr indent="-228600" lvl="0" marL="457200" rtl="0" algn="l">
              <a:spcBef>
                <a:spcPts val="300"/>
              </a:spcBef>
              <a:spcAft>
                <a:spcPts val="0"/>
              </a:spcAft>
              <a:buClr>
                <a:schemeClr val="dk1"/>
              </a:buClr>
              <a:buSzPts val="1700"/>
              <a:buFont typeface="Arial"/>
              <a:buNone/>
              <a:defRPr b="1" sz="1700"/>
            </a:lvl1pPr>
            <a:lvl2pPr indent="-228600" lvl="1" marL="914400" rtl="0" algn="l">
              <a:spcBef>
                <a:spcPts val="300"/>
              </a:spcBef>
              <a:spcAft>
                <a:spcPts val="0"/>
              </a:spcAft>
              <a:buClr>
                <a:schemeClr val="dk1"/>
              </a:buClr>
              <a:buSzPts val="1400"/>
              <a:buFont typeface="Arial"/>
              <a:buNone/>
              <a:defRPr b="1" sz="1400"/>
            </a:lvl2pPr>
            <a:lvl3pPr indent="-228600" lvl="2" marL="1371600" rtl="0" algn="l">
              <a:spcBef>
                <a:spcPts val="300"/>
              </a:spcBef>
              <a:spcAft>
                <a:spcPts val="0"/>
              </a:spcAft>
              <a:buClr>
                <a:schemeClr val="dk1"/>
              </a:buClr>
              <a:buSzPts val="1300"/>
              <a:buFont typeface="Arial"/>
              <a:buNone/>
              <a:defRPr b="1" sz="1300"/>
            </a:lvl3pPr>
            <a:lvl4pPr indent="-228600" lvl="3" marL="1828800" rtl="0" algn="l">
              <a:spcBef>
                <a:spcPts val="200"/>
              </a:spcBef>
              <a:spcAft>
                <a:spcPts val="0"/>
              </a:spcAft>
              <a:buClr>
                <a:schemeClr val="dk1"/>
              </a:buClr>
              <a:buSzPts val="1100"/>
              <a:buFont typeface="Arial"/>
              <a:buNone/>
              <a:defRPr b="1" sz="1100"/>
            </a:lvl4pPr>
            <a:lvl5pPr indent="-228600" lvl="4" marL="2286000" rtl="0" algn="l">
              <a:spcBef>
                <a:spcPts val="200"/>
              </a:spcBef>
              <a:spcAft>
                <a:spcPts val="0"/>
              </a:spcAft>
              <a:buClr>
                <a:schemeClr val="dk1"/>
              </a:buClr>
              <a:buSzPts val="1100"/>
              <a:buFont typeface="Arial"/>
              <a:buNone/>
              <a:defRPr b="1" sz="1100"/>
            </a:lvl5pPr>
            <a:lvl6pPr indent="-228600" lvl="5" marL="2743200" rtl="0" algn="l">
              <a:spcBef>
                <a:spcPts val="200"/>
              </a:spcBef>
              <a:spcAft>
                <a:spcPts val="0"/>
              </a:spcAft>
              <a:buClr>
                <a:schemeClr val="dk1"/>
              </a:buClr>
              <a:buSzPts val="1100"/>
              <a:buFont typeface="Arial"/>
              <a:buNone/>
              <a:defRPr b="1" sz="1100"/>
            </a:lvl6pPr>
            <a:lvl7pPr indent="-228600" lvl="6" marL="3200400" rtl="0" algn="l">
              <a:spcBef>
                <a:spcPts val="200"/>
              </a:spcBef>
              <a:spcAft>
                <a:spcPts val="0"/>
              </a:spcAft>
              <a:buClr>
                <a:schemeClr val="dk1"/>
              </a:buClr>
              <a:buSzPts val="1100"/>
              <a:buFont typeface="Arial"/>
              <a:buNone/>
              <a:defRPr b="1" sz="1100"/>
            </a:lvl7pPr>
            <a:lvl8pPr indent="-228600" lvl="7" marL="3657600" rtl="0" algn="l">
              <a:spcBef>
                <a:spcPts val="200"/>
              </a:spcBef>
              <a:spcAft>
                <a:spcPts val="0"/>
              </a:spcAft>
              <a:buClr>
                <a:schemeClr val="dk1"/>
              </a:buClr>
              <a:buSzPts val="1100"/>
              <a:buFont typeface="Arial"/>
              <a:buNone/>
              <a:defRPr b="1" sz="1100"/>
            </a:lvl8pPr>
            <a:lvl9pPr indent="-228600" lvl="8" marL="4114800" rtl="0" algn="l">
              <a:spcBef>
                <a:spcPts val="200"/>
              </a:spcBef>
              <a:spcAft>
                <a:spcPts val="0"/>
              </a:spcAft>
              <a:buClr>
                <a:schemeClr val="dk1"/>
              </a:buClr>
              <a:buSzPts val="1100"/>
              <a:buFont typeface="Arial"/>
              <a:buNone/>
              <a:defRPr b="1" sz="1100"/>
            </a:lvl9pPr>
          </a:lstStyle>
          <a:p/>
        </p:txBody>
      </p:sp>
      <p:sp>
        <p:nvSpPr>
          <p:cNvPr id="36" name="Google Shape;36;p7"/>
          <p:cNvSpPr txBox="1"/>
          <p:nvPr>
            <p:ph idx="2" type="body"/>
          </p:nvPr>
        </p:nvSpPr>
        <p:spPr>
          <a:xfrm>
            <a:off x="1782565" y="7829552"/>
            <a:ext cx="15756600" cy="14224500"/>
          </a:xfrm>
          <a:prstGeom prst="rect">
            <a:avLst/>
          </a:prstGeom>
          <a:noFill/>
          <a:ln>
            <a:noFill/>
          </a:ln>
        </p:spPr>
        <p:txBody>
          <a:bodyPr anchorCtr="0" anchor="t" bIns="301100" lIns="301100" spcFirstLastPara="1" rIns="301100" wrap="square" tIns="301100">
            <a:noAutofit/>
          </a:bodyPr>
          <a:lstStyle>
            <a:lvl1pPr indent="-336550" lvl="0" marL="457200" rtl="0" algn="l">
              <a:spcBef>
                <a:spcPts val="300"/>
              </a:spcBef>
              <a:spcAft>
                <a:spcPts val="0"/>
              </a:spcAft>
              <a:buClr>
                <a:schemeClr val="dk1"/>
              </a:buClr>
              <a:buSzPts val="1700"/>
              <a:buFont typeface="Arial"/>
              <a:buChar char="•"/>
              <a:defRPr sz="1700"/>
            </a:lvl1pPr>
            <a:lvl2pPr indent="-317500" lvl="1" marL="914400" rtl="0" algn="l">
              <a:spcBef>
                <a:spcPts val="300"/>
              </a:spcBef>
              <a:spcAft>
                <a:spcPts val="0"/>
              </a:spcAft>
              <a:buClr>
                <a:schemeClr val="dk1"/>
              </a:buClr>
              <a:buSzPts val="1400"/>
              <a:buFont typeface="Arial"/>
              <a:buChar char="–"/>
              <a:defRPr sz="1400"/>
            </a:lvl2pPr>
            <a:lvl3pPr indent="-311150" lvl="2" marL="1371600" rtl="0" algn="l">
              <a:spcBef>
                <a:spcPts val="300"/>
              </a:spcBef>
              <a:spcAft>
                <a:spcPts val="0"/>
              </a:spcAft>
              <a:buClr>
                <a:schemeClr val="dk1"/>
              </a:buClr>
              <a:buSzPts val="1300"/>
              <a:buFont typeface="Arial"/>
              <a:buChar char="•"/>
              <a:defRPr sz="1300"/>
            </a:lvl3pPr>
            <a:lvl4pPr indent="-298450" lvl="3" marL="1828800" rtl="0" algn="l">
              <a:spcBef>
                <a:spcPts val="200"/>
              </a:spcBef>
              <a:spcAft>
                <a:spcPts val="0"/>
              </a:spcAft>
              <a:buClr>
                <a:schemeClr val="dk1"/>
              </a:buClr>
              <a:buSzPts val="1100"/>
              <a:buFont typeface="Arial"/>
              <a:buChar char="–"/>
              <a:defRPr sz="1100"/>
            </a:lvl4pPr>
            <a:lvl5pPr indent="-298450" lvl="4" marL="2286000" rtl="0" algn="l">
              <a:spcBef>
                <a:spcPts val="200"/>
              </a:spcBef>
              <a:spcAft>
                <a:spcPts val="0"/>
              </a:spcAft>
              <a:buClr>
                <a:schemeClr val="dk1"/>
              </a:buClr>
              <a:buSzPts val="1100"/>
              <a:buFont typeface="Arial"/>
              <a:buChar char="»"/>
              <a:defRPr sz="1100"/>
            </a:lvl5pPr>
            <a:lvl6pPr indent="-298450" lvl="5" marL="2743200" rtl="0" algn="l">
              <a:spcBef>
                <a:spcPts val="200"/>
              </a:spcBef>
              <a:spcAft>
                <a:spcPts val="0"/>
              </a:spcAft>
              <a:buClr>
                <a:schemeClr val="dk1"/>
              </a:buClr>
              <a:buSzPts val="1100"/>
              <a:buFont typeface="Arial"/>
              <a:buChar char="»"/>
              <a:defRPr sz="1100"/>
            </a:lvl6pPr>
            <a:lvl7pPr indent="-298450" lvl="6" marL="3200400" rtl="0" algn="l">
              <a:spcBef>
                <a:spcPts val="200"/>
              </a:spcBef>
              <a:spcAft>
                <a:spcPts val="0"/>
              </a:spcAft>
              <a:buClr>
                <a:schemeClr val="dk1"/>
              </a:buClr>
              <a:buSzPts val="1100"/>
              <a:buFont typeface="Arial"/>
              <a:buChar char="»"/>
              <a:defRPr sz="1100"/>
            </a:lvl7pPr>
            <a:lvl8pPr indent="-298450" lvl="7" marL="3657600" rtl="0" algn="l">
              <a:spcBef>
                <a:spcPts val="200"/>
              </a:spcBef>
              <a:spcAft>
                <a:spcPts val="0"/>
              </a:spcAft>
              <a:buClr>
                <a:schemeClr val="dk1"/>
              </a:buClr>
              <a:buSzPts val="1100"/>
              <a:buFont typeface="Arial"/>
              <a:buChar char="»"/>
              <a:defRPr sz="1100"/>
            </a:lvl8pPr>
            <a:lvl9pPr indent="-298450" lvl="8" marL="4114800" rtl="0" algn="l">
              <a:spcBef>
                <a:spcPts val="200"/>
              </a:spcBef>
              <a:spcAft>
                <a:spcPts val="0"/>
              </a:spcAft>
              <a:buClr>
                <a:schemeClr val="dk1"/>
              </a:buClr>
              <a:buSzPts val="1100"/>
              <a:buFont typeface="Arial"/>
              <a:buChar char="»"/>
              <a:defRPr sz="1100"/>
            </a:lvl9pPr>
          </a:lstStyle>
          <a:p/>
        </p:txBody>
      </p:sp>
      <p:sp>
        <p:nvSpPr>
          <p:cNvPr id="37" name="Google Shape;37;p7"/>
          <p:cNvSpPr txBox="1"/>
          <p:nvPr>
            <p:ph idx="3" type="body"/>
          </p:nvPr>
        </p:nvSpPr>
        <p:spPr>
          <a:xfrm>
            <a:off x="18115858" y="5526884"/>
            <a:ext cx="15763200" cy="2302800"/>
          </a:xfrm>
          <a:prstGeom prst="rect">
            <a:avLst/>
          </a:prstGeom>
          <a:noFill/>
          <a:ln>
            <a:noFill/>
          </a:ln>
        </p:spPr>
        <p:txBody>
          <a:bodyPr anchorCtr="0" anchor="b" bIns="301100" lIns="301100" spcFirstLastPara="1" rIns="301100" wrap="square" tIns="301100">
            <a:noAutofit/>
          </a:bodyPr>
          <a:lstStyle>
            <a:lvl1pPr indent="-228600" lvl="0" marL="457200" rtl="0" algn="l">
              <a:spcBef>
                <a:spcPts val="300"/>
              </a:spcBef>
              <a:spcAft>
                <a:spcPts val="0"/>
              </a:spcAft>
              <a:buClr>
                <a:schemeClr val="dk1"/>
              </a:buClr>
              <a:buSzPts val="1700"/>
              <a:buFont typeface="Arial"/>
              <a:buNone/>
              <a:defRPr b="1" sz="1700"/>
            </a:lvl1pPr>
            <a:lvl2pPr indent="-228600" lvl="1" marL="914400" rtl="0" algn="l">
              <a:spcBef>
                <a:spcPts val="300"/>
              </a:spcBef>
              <a:spcAft>
                <a:spcPts val="0"/>
              </a:spcAft>
              <a:buClr>
                <a:schemeClr val="dk1"/>
              </a:buClr>
              <a:buSzPts val="1400"/>
              <a:buFont typeface="Arial"/>
              <a:buNone/>
              <a:defRPr b="1" sz="1400"/>
            </a:lvl2pPr>
            <a:lvl3pPr indent="-228600" lvl="2" marL="1371600" rtl="0" algn="l">
              <a:spcBef>
                <a:spcPts val="300"/>
              </a:spcBef>
              <a:spcAft>
                <a:spcPts val="0"/>
              </a:spcAft>
              <a:buClr>
                <a:schemeClr val="dk1"/>
              </a:buClr>
              <a:buSzPts val="1300"/>
              <a:buFont typeface="Arial"/>
              <a:buNone/>
              <a:defRPr b="1" sz="1300"/>
            </a:lvl3pPr>
            <a:lvl4pPr indent="-228600" lvl="3" marL="1828800" rtl="0" algn="l">
              <a:spcBef>
                <a:spcPts val="200"/>
              </a:spcBef>
              <a:spcAft>
                <a:spcPts val="0"/>
              </a:spcAft>
              <a:buClr>
                <a:schemeClr val="dk1"/>
              </a:buClr>
              <a:buSzPts val="1100"/>
              <a:buFont typeface="Arial"/>
              <a:buNone/>
              <a:defRPr b="1" sz="1100"/>
            </a:lvl4pPr>
            <a:lvl5pPr indent="-228600" lvl="4" marL="2286000" rtl="0" algn="l">
              <a:spcBef>
                <a:spcPts val="200"/>
              </a:spcBef>
              <a:spcAft>
                <a:spcPts val="0"/>
              </a:spcAft>
              <a:buClr>
                <a:schemeClr val="dk1"/>
              </a:buClr>
              <a:buSzPts val="1100"/>
              <a:buFont typeface="Arial"/>
              <a:buNone/>
              <a:defRPr b="1" sz="1100"/>
            </a:lvl5pPr>
            <a:lvl6pPr indent="-228600" lvl="5" marL="2743200" rtl="0" algn="l">
              <a:spcBef>
                <a:spcPts val="200"/>
              </a:spcBef>
              <a:spcAft>
                <a:spcPts val="0"/>
              </a:spcAft>
              <a:buClr>
                <a:schemeClr val="dk1"/>
              </a:buClr>
              <a:buSzPts val="1100"/>
              <a:buFont typeface="Arial"/>
              <a:buNone/>
              <a:defRPr b="1" sz="1100"/>
            </a:lvl6pPr>
            <a:lvl7pPr indent="-228600" lvl="6" marL="3200400" rtl="0" algn="l">
              <a:spcBef>
                <a:spcPts val="200"/>
              </a:spcBef>
              <a:spcAft>
                <a:spcPts val="0"/>
              </a:spcAft>
              <a:buClr>
                <a:schemeClr val="dk1"/>
              </a:buClr>
              <a:buSzPts val="1100"/>
              <a:buFont typeface="Arial"/>
              <a:buNone/>
              <a:defRPr b="1" sz="1100"/>
            </a:lvl7pPr>
            <a:lvl8pPr indent="-228600" lvl="7" marL="3657600" rtl="0" algn="l">
              <a:spcBef>
                <a:spcPts val="200"/>
              </a:spcBef>
              <a:spcAft>
                <a:spcPts val="0"/>
              </a:spcAft>
              <a:buClr>
                <a:schemeClr val="dk1"/>
              </a:buClr>
              <a:buSzPts val="1100"/>
              <a:buFont typeface="Arial"/>
              <a:buNone/>
              <a:defRPr b="1" sz="1100"/>
            </a:lvl8pPr>
            <a:lvl9pPr indent="-228600" lvl="8" marL="4114800" rtl="0" algn="l">
              <a:spcBef>
                <a:spcPts val="200"/>
              </a:spcBef>
              <a:spcAft>
                <a:spcPts val="0"/>
              </a:spcAft>
              <a:buClr>
                <a:schemeClr val="dk1"/>
              </a:buClr>
              <a:buSzPts val="1100"/>
              <a:buFont typeface="Arial"/>
              <a:buNone/>
              <a:defRPr b="1" sz="1100"/>
            </a:lvl9pPr>
          </a:lstStyle>
          <a:p/>
        </p:txBody>
      </p:sp>
      <p:sp>
        <p:nvSpPr>
          <p:cNvPr id="38" name="Google Shape;38;p7"/>
          <p:cNvSpPr txBox="1"/>
          <p:nvPr>
            <p:ph idx="4" type="body"/>
          </p:nvPr>
        </p:nvSpPr>
        <p:spPr>
          <a:xfrm>
            <a:off x="18115858" y="7829552"/>
            <a:ext cx="15763200" cy="14224500"/>
          </a:xfrm>
          <a:prstGeom prst="rect">
            <a:avLst/>
          </a:prstGeom>
          <a:noFill/>
          <a:ln>
            <a:noFill/>
          </a:ln>
        </p:spPr>
        <p:txBody>
          <a:bodyPr anchorCtr="0" anchor="t" bIns="301100" lIns="301100" spcFirstLastPara="1" rIns="301100" wrap="square" tIns="301100">
            <a:noAutofit/>
          </a:bodyPr>
          <a:lstStyle>
            <a:lvl1pPr indent="-336550" lvl="0" marL="457200" rtl="0" algn="l">
              <a:spcBef>
                <a:spcPts val="300"/>
              </a:spcBef>
              <a:spcAft>
                <a:spcPts val="0"/>
              </a:spcAft>
              <a:buClr>
                <a:schemeClr val="dk1"/>
              </a:buClr>
              <a:buSzPts val="1700"/>
              <a:buFont typeface="Arial"/>
              <a:buChar char="•"/>
              <a:defRPr sz="1700"/>
            </a:lvl1pPr>
            <a:lvl2pPr indent="-317500" lvl="1" marL="914400" rtl="0" algn="l">
              <a:spcBef>
                <a:spcPts val="300"/>
              </a:spcBef>
              <a:spcAft>
                <a:spcPts val="0"/>
              </a:spcAft>
              <a:buClr>
                <a:schemeClr val="dk1"/>
              </a:buClr>
              <a:buSzPts val="1400"/>
              <a:buFont typeface="Arial"/>
              <a:buChar char="–"/>
              <a:defRPr sz="1400"/>
            </a:lvl2pPr>
            <a:lvl3pPr indent="-311150" lvl="2" marL="1371600" rtl="0" algn="l">
              <a:spcBef>
                <a:spcPts val="300"/>
              </a:spcBef>
              <a:spcAft>
                <a:spcPts val="0"/>
              </a:spcAft>
              <a:buClr>
                <a:schemeClr val="dk1"/>
              </a:buClr>
              <a:buSzPts val="1300"/>
              <a:buFont typeface="Arial"/>
              <a:buChar char="•"/>
              <a:defRPr sz="1300"/>
            </a:lvl3pPr>
            <a:lvl4pPr indent="-298450" lvl="3" marL="1828800" rtl="0" algn="l">
              <a:spcBef>
                <a:spcPts val="200"/>
              </a:spcBef>
              <a:spcAft>
                <a:spcPts val="0"/>
              </a:spcAft>
              <a:buClr>
                <a:schemeClr val="dk1"/>
              </a:buClr>
              <a:buSzPts val="1100"/>
              <a:buFont typeface="Arial"/>
              <a:buChar char="–"/>
              <a:defRPr sz="1100"/>
            </a:lvl4pPr>
            <a:lvl5pPr indent="-298450" lvl="4" marL="2286000" rtl="0" algn="l">
              <a:spcBef>
                <a:spcPts val="200"/>
              </a:spcBef>
              <a:spcAft>
                <a:spcPts val="0"/>
              </a:spcAft>
              <a:buClr>
                <a:schemeClr val="dk1"/>
              </a:buClr>
              <a:buSzPts val="1100"/>
              <a:buFont typeface="Arial"/>
              <a:buChar char="»"/>
              <a:defRPr sz="1100"/>
            </a:lvl5pPr>
            <a:lvl6pPr indent="-298450" lvl="5" marL="2743200" rtl="0" algn="l">
              <a:spcBef>
                <a:spcPts val="200"/>
              </a:spcBef>
              <a:spcAft>
                <a:spcPts val="0"/>
              </a:spcAft>
              <a:buClr>
                <a:schemeClr val="dk1"/>
              </a:buClr>
              <a:buSzPts val="1100"/>
              <a:buFont typeface="Arial"/>
              <a:buChar char="»"/>
              <a:defRPr sz="1100"/>
            </a:lvl6pPr>
            <a:lvl7pPr indent="-298450" lvl="6" marL="3200400" rtl="0" algn="l">
              <a:spcBef>
                <a:spcPts val="200"/>
              </a:spcBef>
              <a:spcAft>
                <a:spcPts val="0"/>
              </a:spcAft>
              <a:buClr>
                <a:schemeClr val="dk1"/>
              </a:buClr>
              <a:buSzPts val="1100"/>
              <a:buFont typeface="Arial"/>
              <a:buChar char="»"/>
              <a:defRPr sz="1100"/>
            </a:lvl7pPr>
            <a:lvl8pPr indent="-298450" lvl="7" marL="3657600" rtl="0" algn="l">
              <a:spcBef>
                <a:spcPts val="200"/>
              </a:spcBef>
              <a:spcAft>
                <a:spcPts val="0"/>
              </a:spcAft>
              <a:buClr>
                <a:schemeClr val="dk1"/>
              </a:buClr>
              <a:buSzPts val="1100"/>
              <a:buFont typeface="Arial"/>
              <a:buChar char="»"/>
              <a:defRPr sz="1100"/>
            </a:lvl8pPr>
            <a:lvl9pPr indent="-298450" lvl="8" marL="4114800" rtl="0" algn="l">
              <a:spcBef>
                <a:spcPts val="200"/>
              </a:spcBef>
              <a:spcAft>
                <a:spcPts val="0"/>
              </a:spcAft>
              <a:buClr>
                <a:schemeClr val="dk1"/>
              </a:buClr>
              <a:buSzPts val="1100"/>
              <a:buFont typeface="Arial"/>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txBox="1"/>
          <p:nvPr>
            <p:ph type="title"/>
          </p:nvPr>
        </p:nvSpPr>
        <p:spPr>
          <a:xfrm>
            <a:off x="780098" y="954405"/>
            <a:ext cx="34064400" cy="1651800"/>
          </a:xfrm>
          <a:prstGeom prst="rect">
            <a:avLst/>
          </a:prstGeom>
          <a:noFill/>
          <a:ln>
            <a:noFill/>
          </a:ln>
        </p:spPr>
        <p:txBody>
          <a:bodyPr anchorCtr="0" anchor="ctr" bIns="30075" lIns="60200" spcFirstLastPara="1" rIns="60200" wrap="square" tIns="3007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2" name="Shape 42"/>
        <p:cNvGrpSpPr/>
        <p:nvPr/>
      </p:nvGrpSpPr>
      <p:grpSpPr>
        <a:xfrm>
          <a:off x="0" y="0"/>
          <a:ext cx="0" cy="0"/>
          <a:chOff x="0" y="0"/>
          <a:chExt cx="0" cy="0"/>
        </a:xfrm>
      </p:grpSpPr>
      <p:sp>
        <p:nvSpPr>
          <p:cNvPr id="43" name="Google Shape;43;p10"/>
          <p:cNvSpPr txBox="1"/>
          <p:nvPr>
            <p:ph type="title"/>
          </p:nvPr>
        </p:nvSpPr>
        <p:spPr>
          <a:xfrm>
            <a:off x="1782565" y="983457"/>
            <a:ext cx="11732400" cy="4182600"/>
          </a:xfrm>
          <a:prstGeom prst="rect">
            <a:avLst/>
          </a:prstGeom>
          <a:noFill/>
          <a:ln>
            <a:noFill/>
          </a:ln>
        </p:spPr>
        <p:txBody>
          <a:bodyPr anchorCtr="0" anchor="b" bIns="30075" lIns="60200" spcFirstLastPara="1" rIns="60200" wrap="square" tIns="30075">
            <a:noAutofit/>
          </a:bodyPr>
          <a:lstStyle>
            <a:lvl1pPr lvl="0" rtl="0" algn="l">
              <a:spcBef>
                <a:spcPts val="0"/>
              </a:spcBef>
              <a:spcAft>
                <a:spcPts val="0"/>
              </a:spcAft>
              <a:buSzPts val="1100"/>
              <a:buNone/>
              <a:defRPr b="1" sz="1400"/>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44" name="Google Shape;44;p10"/>
          <p:cNvSpPr txBox="1"/>
          <p:nvPr>
            <p:ph idx="1" type="body"/>
          </p:nvPr>
        </p:nvSpPr>
        <p:spPr>
          <a:xfrm>
            <a:off x="13943211" y="983457"/>
            <a:ext cx="19935900" cy="21070500"/>
          </a:xfrm>
          <a:prstGeom prst="rect">
            <a:avLst/>
          </a:prstGeom>
          <a:noFill/>
          <a:ln>
            <a:noFill/>
          </a:ln>
        </p:spPr>
        <p:txBody>
          <a:bodyPr anchorCtr="0" anchor="t" bIns="301100" lIns="301100" spcFirstLastPara="1" rIns="301100" wrap="square" tIns="301100">
            <a:noAutofit/>
          </a:bodyPr>
          <a:lstStyle>
            <a:lvl1pPr indent="-374650" lvl="0" marL="457200" rtl="0" algn="l">
              <a:spcBef>
                <a:spcPts val="500"/>
              </a:spcBef>
              <a:spcAft>
                <a:spcPts val="0"/>
              </a:spcAft>
              <a:buClr>
                <a:schemeClr val="dk1"/>
              </a:buClr>
              <a:buSzPts val="2300"/>
              <a:buFont typeface="Arial"/>
              <a:buChar char="•"/>
              <a:defRPr sz="2300"/>
            </a:lvl1pPr>
            <a:lvl2pPr indent="-349250" lvl="1" marL="914400" rtl="0" algn="l">
              <a:spcBef>
                <a:spcPts val="400"/>
              </a:spcBef>
              <a:spcAft>
                <a:spcPts val="0"/>
              </a:spcAft>
              <a:buClr>
                <a:schemeClr val="dk1"/>
              </a:buClr>
              <a:buSzPts val="1900"/>
              <a:buFont typeface="Arial"/>
              <a:buChar char="–"/>
              <a:defRPr sz="1900"/>
            </a:lvl2pPr>
            <a:lvl3pPr indent="-336550" lvl="2" marL="1371600" rtl="0" algn="l">
              <a:spcBef>
                <a:spcPts val="300"/>
              </a:spcBef>
              <a:spcAft>
                <a:spcPts val="0"/>
              </a:spcAft>
              <a:buClr>
                <a:schemeClr val="dk1"/>
              </a:buClr>
              <a:buSzPts val="1700"/>
              <a:buFont typeface="Arial"/>
              <a:buChar char="•"/>
              <a:defRPr sz="1700"/>
            </a:lvl3pPr>
            <a:lvl4pPr indent="-317500" lvl="3" marL="1828800" rtl="0" algn="l">
              <a:spcBef>
                <a:spcPts val="300"/>
              </a:spcBef>
              <a:spcAft>
                <a:spcPts val="0"/>
              </a:spcAft>
              <a:buClr>
                <a:schemeClr val="dk1"/>
              </a:buClr>
              <a:buSzPts val="1400"/>
              <a:buFont typeface="Arial"/>
              <a:buChar char="–"/>
              <a:defRPr sz="1400"/>
            </a:lvl4pPr>
            <a:lvl5pPr indent="-317500" lvl="4" marL="2286000" rtl="0" algn="l">
              <a:spcBef>
                <a:spcPts val="3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Font typeface="Arial"/>
              <a:buChar char="»"/>
              <a:defRPr sz="1400"/>
            </a:lvl6pPr>
            <a:lvl7pPr indent="-317500" lvl="6" marL="3200400" rtl="0" algn="l">
              <a:spcBef>
                <a:spcPts val="300"/>
              </a:spcBef>
              <a:spcAft>
                <a:spcPts val="0"/>
              </a:spcAft>
              <a:buClr>
                <a:schemeClr val="dk1"/>
              </a:buClr>
              <a:buSzPts val="1400"/>
              <a:buFont typeface="Arial"/>
              <a:buChar char="»"/>
              <a:defRPr sz="1400"/>
            </a:lvl7pPr>
            <a:lvl8pPr indent="-317500" lvl="7" marL="3657600" rtl="0" algn="l">
              <a:spcBef>
                <a:spcPts val="300"/>
              </a:spcBef>
              <a:spcAft>
                <a:spcPts val="0"/>
              </a:spcAft>
              <a:buClr>
                <a:schemeClr val="dk1"/>
              </a:buClr>
              <a:buSzPts val="1400"/>
              <a:buFont typeface="Arial"/>
              <a:buChar char="»"/>
              <a:defRPr sz="1400"/>
            </a:lvl8pPr>
            <a:lvl9pPr indent="-317500" lvl="8" marL="4114800" rtl="0" algn="l">
              <a:spcBef>
                <a:spcPts val="300"/>
              </a:spcBef>
              <a:spcAft>
                <a:spcPts val="0"/>
              </a:spcAft>
              <a:buClr>
                <a:schemeClr val="dk1"/>
              </a:buClr>
              <a:buSzPts val="1400"/>
              <a:buFont typeface="Arial"/>
              <a:buChar char="»"/>
              <a:defRPr sz="1400"/>
            </a:lvl9pPr>
          </a:lstStyle>
          <a:p/>
        </p:txBody>
      </p:sp>
      <p:sp>
        <p:nvSpPr>
          <p:cNvPr id="45" name="Google Shape;45;p10"/>
          <p:cNvSpPr txBox="1"/>
          <p:nvPr>
            <p:ph idx="2" type="body"/>
          </p:nvPr>
        </p:nvSpPr>
        <p:spPr>
          <a:xfrm>
            <a:off x="1782565" y="5166123"/>
            <a:ext cx="11732400" cy="16887900"/>
          </a:xfrm>
          <a:prstGeom prst="rect">
            <a:avLst/>
          </a:prstGeom>
          <a:noFill/>
          <a:ln>
            <a:noFill/>
          </a:ln>
        </p:spPr>
        <p:txBody>
          <a:bodyPr anchorCtr="0" anchor="t" bIns="301100" lIns="301100" spcFirstLastPara="1" rIns="301100" wrap="square" tIns="301100">
            <a:noAutofit/>
          </a:bodyPr>
          <a:lstStyle>
            <a:lvl1pPr indent="-228600" lvl="0" marL="457200" rtl="0" algn="l">
              <a:spcBef>
                <a:spcPts val="200"/>
              </a:spcBef>
              <a:spcAft>
                <a:spcPts val="0"/>
              </a:spcAft>
              <a:buClr>
                <a:schemeClr val="dk1"/>
              </a:buClr>
              <a:buSzPts val="1000"/>
              <a:buFont typeface="Arial"/>
              <a:buNone/>
              <a:defRPr sz="1000"/>
            </a:lvl1pPr>
            <a:lvl2pPr indent="-228600" lvl="1" marL="914400" rtl="0" algn="l">
              <a:spcBef>
                <a:spcPts val="200"/>
              </a:spcBef>
              <a:spcAft>
                <a:spcPts val="0"/>
              </a:spcAft>
              <a:buClr>
                <a:schemeClr val="dk1"/>
              </a:buClr>
              <a:buSzPts val="800"/>
              <a:buFont typeface="Arial"/>
              <a:buNone/>
              <a:defRPr sz="800"/>
            </a:lvl2pPr>
            <a:lvl3pPr indent="-228600" lvl="2" marL="1371600" rtl="0" algn="l">
              <a:spcBef>
                <a:spcPts val="100"/>
              </a:spcBef>
              <a:spcAft>
                <a:spcPts val="0"/>
              </a:spcAft>
              <a:buClr>
                <a:schemeClr val="dk1"/>
              </a:buClr>
              <a:buSzPts val="700"/>
              <a:buFont typeface="Arial"/>
              <a:buNone/>
              <a:defRPr sz="700"/>
            </a:lvl3pPr>
            <a:lvl4pPr indent="-228600" lvl="3" marL="1828800" rtl="0" algn="l">
              <a:spcBef>
                <a:spcPts val="100"/>
              </a:spcBef>
              <a:spcAft>
                <a:spcPts val="0"/>
              </a:spcAft>
              <a:buClr>
                <a:schemeClr val="dk1"/>
              </a:buClr>
              <a:buSzPts val="600"/>
              <a:buFont typeface="Arial"/>
              <a:buNone/>
              <a:defRPr sz="600"/>
            </a:lvl4pPr>
            <a:lvl5pPr indent="-228600" lvl="4" marL="2286000" rtl="0" algn="l">
              <a:spcBef>
                <a:spcPts val="100"/>
              </a:spcBef>
              <a:spcAft>
                <a:spcPts val="0"/>
              </a:spcAft>
              <a:buClr>
                <a:schemeClr val="dk1"/>
              </a:buClr>
              <a:buSzPts val="600"/>
              <a:buFont typeface="Arial"/>
              <a:buNone/>
              <a:defRPr sz="600"/>
            </a:lvl5pPr>
            <a:lvl6pPr indent="-228600" lvl="5" marL="2743200" rtl="0" algn="l">
              <a:spcBef>
                <a:spcPts val="100"/>
              </a:spcBef>
              <a:spcAft>
                <a:spcPts val="0"/>
              </a:spcAft>
              <a:buClr>
                <a:schemeClr val="dk1"/>
              </a:buClr>
              <a:buSzPts val="600"/>
              <a:buFont typeface="Arial"/>
              <a:buNone/>
              <a:defRPr sz="600"/>
            </a:lvl6pPr>
            <a:lvl7pPr indent="-228600" lvl="6" marL="3200400" rtl="0" algn="l">
              <a:spcBef>
                <a:spcPts val="100"/>
              </a:spcBef>
              <a:spcAft>
                <a:spcPts val="0"/>
              </a:spcAft>
              <a:buClr>
                <a:schemeClr val="dk1"/>
              </a:buClr>
              <a:buSzPts val="600"/>
              <a:buFont typeface="Arial"/>
              <a:buNone/>
              <a:defRPr sz="600"/>
            </a:lvl7pPr>
            <a:lvl8pPr indent="-228600" lvl="7" marL="3657600" rtl="0" algn="l">
              <a:spcBef>
                <a:spcPts val="100"/>
              </a:spcBef>
              <a:spcAft>
                <a:spcPts val="0"/>
              </a:spcAft>
              <a:buClr>
                <a:schemeClr val="dk1"/>
              </a:buClr>
              <a:buSzPts val="600"/>
              <a:buFont typeface="Arial"/>
              <a:buNone/>
              <a:defRPr sz="600"/>
            </a:lvl8pPr>
            <a:lvl9pPr indent="-228600" lvl="8" marL="4114800" rtl="0" algn="l">
              <a:spcBef>
                <a:spcPts val="100"/>
              </a:spcBef>
              <a:spcAft>
                <a:spcPts val="0"/>
              </a:spcAft>
              <a:buClr>
                <a:schemeClr val="dk1"/>
              </a:buClr>
              <a:buSzPts val="600"/>
              <a:buFont typeface="Arial"/>
              <a:buNone/>
              <a:defRPr sz="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6" name="Shape 46"/>
        <p:cNvGrpSpPr/>
        <p:nvPr/>
      </p:nvGrpSpPr>
      <p:grpSpPr>
        <a:xfrm>
          <a:off x="0" y="0"/>
          <a:ext cx="0" cy="0"/>
          <a:chOff x="0" y="0"/>
          <a:chExt cx="0" cy="0"/>
        </a:xfrm>
      </p:grpSpPr>
      <p:sp>
        <p:nvSpPr>
          <p:cNvPr id="47" name="Google Shape;47;p11"/>
          <p:cNvSpPr txBox="1"/>
          <p:nvPr>
            <p:ph type="title"/>
          </p:nvPr>
        </p:nvSpPr>
        <p:spPr>
          <a:xfrm>
            <a:off x="6989665" y="17281924"/>
            <a:ext cx="21397200" cy="2040900"/>
          </a:xfrm>
          <a:prstGeom prst="rect">
            <a:avLst/>
          </a:prstGeom>
          <a:noFill/>
          <a:ln>
            <a:noFill/>
          </a:ln>
        </p:spPr>
        <p:txBody>
          <a:bodyPr anchorCtr="0" anchor="b" bIns="30075" lIns="60200" spcFirstLastPara="1" rIns="60200" wrap="square" tIns="30075">
            <a:noAutofit/>
          </a:bodyPr>
          <a:lstStyle>
            <a:lvl1pPr lvl="0" rtl="0" algn="l">
              <a:spcBef>
                <a:spcPts val="0"/>
              </a:spcBef>
              <a:spcAft>
                <a:spcPts val="0"/>
              </a:spcAft>
              <a:buSzPts val="1100"/>
              <a:buNone/>
              <a:defRPr b="1" sz="1400"/>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48" name="Google Shape;48;p11"/>
          <p:cNvSpPr/>
          <p:nvPr>
            <p:ph idx="2" type="pic"/>
          </p:nvPr>
        </p:nvSpPr>
        <p:spPr>
          <a:xfrm>
            <a:off x="6989665" y="2206230"/>
            <a:ext cx="21397200" cy="14812500"/>
          </a:xfrm>
          <a:prstGeom prst="rect">
            <a:avLst/>
          </a:prstGeom>
          <a:noFill/>
          <a:ln>
            <a:noFill/>
          </a:ln>
        </p:spPr>
        <p:txBody>
          <a:bodyPr anchorCtr="0" anchor="t" bIns="301100" lIns="301100" spcFirstLastPara="1" rIns="301100" wrap="square" tIns="301100">
            <a:noAutofit/>
          </a:bodyPr>
          <a:lstStyle>
            <a:lvl1pPr lvl="0" marR="0" rtl="0" algn="l">
              <a:spcBef>
                <a:spcPts val="50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marR="0" rtl="0" algn="l">
              <a:spcBef>
                <a:spcPts val="40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2pPr>
            <a:lvl3pPr lvl="2" marR="0" rtl="0" algn="l">
              <a:spcBef>
                <a:spcPts val="3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 name="Google Shape;49;p11"/>
          <p:cNvSpPr txBox="1"/>
          <p:nvPr>
            <p:ph idx="1" type="body"/>
          </p:nvPr>
        </p:nvSpPr>
        <p:spPr>
          <a:xfrm>
            <a:off x="6989665" y="19322655"/>
            <a:ext cx="21397200" cy="2896800"/>
          </a:xfrm>
          <a:prstGeom prst="rect">
            <a:avLst/>
          </a:prstGeom>
          <a:noFill/>
          <a:ln>
            <a:noFill/>
          </a:ln>
        </p:spPr>
        <p:txBody>
          <a:bodyPr anchorCtr="0" anchor="t" bIns="301100" lIns="301100" spcFirstLastPara="1" rIns="301100" wrap="square" tIns="301100">
            <a:noAutofit/>
          </a:bodyPr>
          <a:lstStyle>
            <a:lvl1pPr indent="-228600" lvl="0" marL="457200" rtl="0" algn="l">
              <a:spcBef>
                <a:spcPts val="200"/>
              </a:spcBef>
              <a:spcAft>
                <a:spcPts val="0"/>
              </a:spcAft>
              <a:buClr>
                <a:schemeClr val="dk1"/>
              </a:buClr>
              <a:buSzPts val="1000"/>
              <a:buFont typeface="Arial"/>
              <a:buNone/>
              <a:defRPr sz="1000"/>
            </a:lvl1pPr>
            <a:lvl2pPr indent="-228600" lvl="1" marL="914400" rtl="0" algn="l">
              <a:spcBef>
                <a:spcPts val="200"/>
              </a:spcBef>
              <a:spcAft>
                <a:spcPts val="0"/>
              </a:spcAft>
              <a:buClr>
                <a:schemeClr val="dk1"/>
              </a:buClr>
              <a:buSzPts val="800"/>
              <a:buFont typeface="Arial"/>
              <a:buNone/>
              <a:defRPr sz="800"/>
            </a:lvl2pPr>
            <a:lvl3pPr indent="-228600" lvl="2" marL="1371600" rtl="0" algn="l">
              <a:spcBef>
                <a:spcPts val="100"/>
              </a:spcBef>
              <a:spcAft>
                <a:spcPts val="0"/>
              </a:spcAft>
              <a:buClr>
                <a:schemeClr val="dk1"/>
              </a:buClr>
              <a:buSzPts val="700"/>
              <a:buFont typeface="Arial"/>
              <a:buNone/>
              <a:defRPr sz="700"/>
            </a:lvl3pPr>
            <a:lvl4pPr indent="-228600" lvl="3" marL="1828800" rtl="0" algn="l">
              <a:spcBef>
                <a:spcPts val="100"/>
              </a:spcBef>
              <a:spcAft>
                <a:spcPts val="0"/>
              </a:spcAft>
              <a:buClr>
                <a:schemeClr val="dk1"/>
              </a:buClr>
              <a:buSzPts val="600"/>
              <a:buFont typeface="Arial"/>
              <a:buNone/>
              <a:defRPr sz="600"/>
            </a:lvl4pPr>
            <a:lvl5pPr indent="-228600" lvl="4" marL="2286000" rtl="0" algn="l">
              <a:spcBef>
                <a:spcPts val="100"/>
              </a:spcBef>
              <a:spcAft>
                <a:spcPts val="0"/>
              </a:spcAft>
              <a:buClr>
                <a:schemeClr val="dk1"/>
              </a:buClr>
              <a:buSzPts val="600"/>
              <a:buFont typeface="Arial"/>
              <a:buNone/>
              <a:defRPr sz="600"/>
            </a:lvl5pPr>
            <a:lvl6pPr indent="-228600" lvl="5" marL="2743200" rtl="0" algn="l">
              <a:spcBef>
                <a:spcPts val="100"/>
              </a:spcBef>
              <a:spcAft>
                <a:spcPts val="0"/>
              </a:spcAft>
              <a:buClr>
                <a:schemeClr val="dk1"/>
              </a:buClr>
              <a:buSzPts val="600"/>
              <a:buFont typeface="Arial"/>
              <a:buNone/>
              <a:defRPr sz="600"/>
            </a:lvl6pPr>
            <a:lvl7pPr indent="-228600" lvl="6" marL="3200400" rtl="0" algn="l">
              <a:spcBef>
                <a:spcPts val="100"/>
              </a:spcBef>
              <a:spcAft>
                <a:spcPts val="0"/>
              </a:spcAft>
              <a:buClr>
                <a:schemeClr val="dk1"/>
              </a:buClr>
              <a:buSzPts val="600"/>
              <a:buFont typeface="Arial"/>
              <a:buNone/>
              <a:defRPr sz="600"/>
            </a:lvl7pPr>
            <a:lvl8pPr indent="-228600" lvl="7" marL="3657600" rtl="0" algn="l">
              <a:spcBef>
                <a:spcPts val="100"/>
              </a:spcBef>
              <a:spcAft>
                <a:spcPts val="0"/>
              </a:spcAft>
              <a:buClr>
                <a:schemeClr val="dk1"/>
              </a:buClr>
              <a:buSzPts val="600"/>
              <a:buFont typeface="Arial"/>
              <a:buNone/>
              <a:defRPr sz="600"/>
            </a:lvl8pPr>
            <a:lvl9pPr indent="-228600" lvl="8" marL="4114800" rtl="0" algn="l">
              <a:spcBef>
                <a:spcPts val="100"/>
              </a:spcBef>
              <a:spcAft>
                <a:spcPts val="0"/>
              </a:spcAft>
              <a:buClr>
                <a:schemeClr val="dk1"/>
              </a:buClr>
              <a:buSzPts val="600"/>
              <a:buFont typeface="Arial"/>
              <a:buNone/>
              <a:defRPr sz="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0" y="0"/>
            <a:ext cx="35661600" cy="36006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1" name="Google Shape;11;p2"/>
          <p:cNvSpPr/>
          <p:nvPr/>
        </p:nvSpPr>
        <p:spPr>
          <a:xfrm>
            <a:off x="563405" y="4229100"/>
            <a:ext cx="8104500" cy="19922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2" name="Google Shape;12;p2"/>
          <p:cNvSpPr/>
          <p:nvPr/>
        </p:nvSpPr>
        <p:spPr>
          <a:xfrm>
            <a:off x="57465" y="3600450"/>
            <a:ext cx="35548800" cy="97200"/>
          </a:xfrm>
          <a:prstGeom prst="rect">
            <a:avLst/>
          </a:prstGeom>
          <a:solidFill>
            <a:srgbClr val="660000"/>
          </a:solidFill>
          <a:ln cap="flat" cmpd="sng" w="152400">
            <a:solidFill>
              <a:srgbClr val="FF9900"/>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3" name="Google Shape;13;p2"/>
          <p:cNvSpPr txBox="1"/>
          <p:nvPr/>
        </p:nvSpPr>
        <p:spPr>
          <a:xfrm>
            <a:off x="495300" y="24334472"/>
            <a:ext cx="2043000" cy="206700"/>
          </a:xfrm>
          <a:prstGeom prst="rect">
            <a:avLst/>
          </a:prstGeom>
          <a:noFill/>
          <a:ln>
            <a:noFill/>
          </a:ln>
        </p:spPr>
        <p:txBody>
          <a:bodyPr anchorCtr="0" anchor="t" bIns="32100" lIns="64200" spcFirstLastPara="1" rIns="64200" wrap="square" tIns="32100">
            <a:noAutofit/>
          </a:bodyPr>
          <a:lstStyle/>
          <a:p>
            <a:pPr indent="0" lvl="0" marL="0" marR="0" rtl="0" algn="l">
              <a:lnSpc>
                <a:spcPct val="65000"/>
              </a:lnSpc>
              <a:spcBef>
                <a:spcPts val="0"/>
              </a:spcBef>
              <a:spcAft>
                <a:spcPts val="0"/>
              </a:spcAft>
              <a:buNone/>
            </a:pPr>
            <a:r>
              <a:rPr b="1" i="0" lang="en-US" sz="300" u="none" cap="none" strike="noStrike">
                <a:solidFill>
                  <a:schemeClr val="lt2"/>
                </a:solidFill>
                <a:latin typeface="Arial"/>
                <a:ea typeface="Arial"/>
                <a:cs typeface="Arial"/>
                <a:sym typeface="Arial"/>
              </a:rPr>
              <a:t>TEMPLATE DESIGN © 2008</a:t>
            </a:r>
            <a:endParaRPr sz="1100"/>
          </a:p>
          <a:p>
            <a:pPr indent="0" lvl="0" marL="0" marR="0" rtl="0" algn="l">
              <a:lnSpc>
                <a:spcPct val="65000"/>
              </a:lnSpc>
              <a:spcBef>
                <a:spcPts val="300"/>
              </a:spcBef>
              <a:spcAft>
                <a:spcPts val="0"/>
              </a:spcAft>
              <a:buNone/>
            </a:pPr>
            <a:r>
              <a:rPr b="1" i="0" lang="en-US" sz="700" u="none" cap="none" strike="noStrike">
                <a:solidFill>
                  <a:schemeClr val="lt2"/>
                </a:solidFill>
                <a:latin typeface="Arial"/>
                <a:ea typeface="Arial"/>
                <a:cs typeface="Arial"/>
                <a:sym typeface="Arial"/>
              </a:rPr>
              <a:t>www.PosterPresentations.com</a:t>
            </a:r>
            <a:endParaRPr sz="1100"/>
          </a:p>
        </p:txBody>
      </p:sp>
      <p:sp>
        <p:nvSpPr>
          <p:cNvPr id="14" name="Google Shape;14;p2"/>
          <p:cNvSpPr txBox="1"/>
          <p:nvPr>
            <p:ph type="title"/>
          </p:nvPr>
        </p:nvSpPr>
        <p:spPr>
          <a:xfrm>
            <a:off x="780098" y="954405"/>
            <a:ext cx="34064400" cy="1651800"/>
          </a:xfrm>
          <a:prstGeom prst="rect">
            <a:avLst/>
          </a:prstGeom>
          <a:noFill/>
          <a:ln>
            <a:noFill/>
          </a:ln>
        </p:spPr>
        <p:txBody>
          <a:bodyPr anchorCtr="0" anchor="ctr" bIns="30075" lIns="60200" spcFirstLastPara="1" rIns="60200" wrap="square" tIns="30075">
            <a:noAutofit/>
          </a:bodyPr>
          <a:lstStyle>
            <a:lvl1pPr lvl="0"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1pPr>
            <a:lvl2pPr lvl="1"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2pPr>
            <a:lvl3pPr lvl="2"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3pPr>
            <a:lvl4pPr lvl="3"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4pPr>
            <a:lvl5pPr lvl="4"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5pPr>
            <a:lvl6pPr lvl="5"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6pPr>
            <a:lvl7pPr lvl="6"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7pPr>
            <a:lvl8pPr lvl="7"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8pPr>
            <a:lvl9pPr lvl="8" marR="0" rtl="0" algn="ctr">
              <a:spcBef>
                <a:spcPts val="0"/>
              </a:spcBef>
              <a:spcAft>
                <a:spcPts val="0"/>
              </a:spcAft>
              <a:buSzPts val="1100"/>
              <a:buNone/>
              <a:defRPr b="0" i="0" sz="6100" u="none" cap="none" strike="noStrike">
                <a:solidFill>
                  <a:srgbClr val="FFFFFF"/>
                </a:solidFill>
                <a:latin typeface="Arial Black"/>
                <a:ea typeface="Arial Black"/>
                <a:cs typeface="Arial Black"/>
                <a:sym typeface="Arial Black"/>
              </a:defRPr>
            </a:lvl9pPr>
          </a:lstStyle>
          <a:p/>
        </p:txBody>
      </p:sp>
      <p:sp>
        <p:nvSpPr>
          <p:cNvPr id="15" name="Google Shape;15;p2"/>
          <p:cNvSpPr txBox="1"/>
          <p:nvPr>
            <p:ph idx="1" type="body"/>
          </p:nvPr>
        </p:nvSpPr>
        <p:spPr>
          <a:xfrm>
            <a:off x="563405" y="4229100"/>
            <a:ext cx="8104500" cy="19922400"/>
          </a:xfrm>
          <a:prstGeom prst="rect">
            <a:avLst/>
          </a:prstGeom>
          <a:noFill/>
          <a:ln>
            <a:noFill/>
          </a:ln>
        </p:spPr>
        <p:txBody>
          <a:bodyPr anchorCtr="0" anchor="t" bIns="301100" lIns="301100" spcFirstLastPara="1" rIns="301100" wrap="square" tIns="3011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36550" lvl="2" marL="1371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 name="Google Shape;16;p2"/>
          <p:cNvSpPr/>
          <p:nvPr/>
        </p:nvSpPr>
        <p:spPr>
          <a:xfrm>
            <a:off x="0" y="0"/>
            <a:ext cx="35661600" cy="24688800"/>
          </a:xfrm>
          <a:prstGeom prst="rect">
            <a:avLst/>
          </a:prstGeom>
          <a:noFill/>
          <a:ln cap="flat" cmpd="sng" w="9525">
            <a:solidFill>
              <a:schemeClr val="dk2"/>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7" name="Google Shape;17;p2"/>
          <p:cNvSpPr/>
          <p:nvPr/>
        </p:nvSpPr>
        <p:spPr>
          <a:xfrm>
            <a:off x="9336405" y="4229100"/>
            <a:ext cx="16865100" cy="19922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8" name="Google Shape;18;p2"/>
          <p:cNvSpPr/>
          <p:nvPr/>
        </p:nvSpPr>
        <p:spPr>
          <a:xfrm>
            <a:off x="26876215" y="4229100"/>
            <a:ext cx="8110500" cy="19922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32150" lIns="64350" spcFirstLastPara="1" rIns="64350" wrap="square" tIns="32150">
            <a:noAutofit/>
          </a:bodyPr>
          <a:lstStyle/>
          <a:p>
            <a:pPr indent="0" lvl="0" marL="0" marR="0" rtl="0" algn="l">
              <a:spcBef>
                <a:spcPts val="0"/>
              </a:spcBef>
              <a:spcAft>
                <a:spcPts val="0"/>
              </a:spcAft>
              <a:buNone/>
            </a:pPr>
            <a:r>
              <a:t/>
            </a:r>
            <a:endParaRPr b="0" i="0" sz="1700" u="none" cap="none" strike="noStrike">
              <a:solidFill>
                <a:schemeClr val="dk1"/>
              </a:solidFill>
              <a:latin typeface="Arial Narrow"/>
              <a:ea typeface="Arial Narrow"/>
              <a:cs typeface="Arial Narrow"/>
              <a:sym typeface="Arial Narrow"/>
            </a:endParaRPr>
          </a:p>
        </p:txBody>
      </p:sp>
      <p:sp>
        <p:nvSpPr>
          <p:cNvPr id="19" name="Google Shape;19;p2"/>
          <p:cNvSpPr/>
          <p:nvPr/>
        </p:nvSpPr>
        <p:spPr>
          <a:xfrm>
            <a:off x="470977" y="24296916"/>
            <a:ext cx="1440900" cy="274200"/>
          </a:xfrm>
          <a:prstGeom prst="rect">
            <a:avLst/>
          </a:prstGeom>
          <a:solidFill>
            <a:schemeClr val="lt1"/>
          </a:solidFill>
          <a:ln>
            <a:noFill/>
          </a:ln>
        </p:spPr>
        <p:txBody>
          <a:bodyPr anchorCtr="0" anchor="t" bIns="361950" lIns="361950" spcFirstLastPara="1" rIns="361950" wrap="square" tIns="361950">
            <a:noAutofit/>
          </a:bodyPr>
          <a:lstStyle/>
          <a:p>
            <a:pPr indent="0" lvl="0" marL="0" marR="0" rtl="0" algn="l">
              <a:lnSpc>
                <a:spcPct val="100000"/>
              </a:lnSpc>
              <a:spcBef>
                <a:spcPts val="0"/>
              </a:spcBef>
              <a:spcAft>
                <a:spcPts val="0"/>
              </a:spcAft>
              <a:buClr>
                <a:schemeClr val="dk1"/>
              </a:buClr>
              <a:buSzPts val="2300"/>
              <a:buFont typeface="Arial Narrow"/>
              <a:buNone/>
            </a:pPr>
            <a:r>
              <a:t/>
            </a:r>
            <a:endParaRPr b="0" i="0" sz="23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9.png"/><Relationship Id="rId13" Type="http://schemas.openxmlformats.org/officeDocument/2006/relationships/image" Target="../media/image7.pn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edia.thinknum.com/articles/people-love-uber-eats-a-lot/" TargetMode="External"/><Relationship Id="rId4" Type="http://schemas.openxmlformats.org/officeDocument/2006/relationships/image" Target="../media/image10.png"/><Relationship Id="rId9" Type="http://schemas.openxmlformats.org/officeDocument/2006/relationships/image" Target="../media/image12.png"/><Relationship Id="rId15" Type="http://schemas.openxmlformats.org/officeDocument/2006/relationships/image" Target="../media/image4.png"/><Relationship Id="rId14" Type="http://schemas.openxmlformats.org/officeDocument/2006/relationships/image" Target="../media/image3.png"/><Relationship Id="rId17" Type="http://schemas.openxmlformats.org/officeDocument/2006/relationships/image" Target="../media/image13.png"/><Relationship Id="rId16"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20" Type="http://schemas.openxmlformats.org/officeDocument/2006/relationships/image" Target="../media/image16.png"/><Relationship Id="rId11" Type="http://schemas.openxmlformats.org/officeDocument/2006/relationships/image" Target="../media/image2.png"/><Relationship Id="rId10" Type="http://schemas.openxmlformats.org/officeDocument/2006/relationships/image" Target="../media/image25.png"/><Relationship Id="rId21" Type="http://schemas.openxmlformats.org/officeDocument/2006/relationships/image" Target="../media/image26.png"/><Relationship Id="rId13"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media.thinknum.com/articles/people-love-uber-eats-a-lot/" TargetMode="External"/><Relationship Id="rId4" Type="http://schemas.openxmlformats.org/officeDocument/2006/relationships/image" Target="../media/image22.png"/><Relationship Id="rId9" Type="http://schemas.openxmlformats.org/officeDocument/2006/relationships/image" Target="../media/image1.png"/><Relationship Id="rId15" Type="http://schemas.openxmlformats.org/officeDocument/2006/relationships/image" Target="../media/image23.png"/><Relationship Id="rId14" Type="http://schemas.openxmlformats.org/officeDocument/2006/relationships/image" Target="../media/image19.png"/><Relationship Id="rId17" Type="http://schemas.openxmlformats.org/officeDocument/2006/relationships/image" Target="../media/image11.png"/><Relationship Id="rId16" Type="http://schemas.openxmlformats.org/officeDocument/2006/relationships/image" Target="../media/image17.png"/><Relationship Id="rId5" Type="http://schemas.openxmlformats.org/officeDocument/2006/relationships/image" Target="../media/image27.png"/><Relationship Id="rId19" Type="http://schemas.openxmlformats.org/officeDocument/2006/relationships/image" Target="../media/image18.png"/><Relationship Id="rId6" Type="http://schemas.openxmlformats.org/officeDocument/2006/relationships/image" Target="../media/image10.png"/><Relationship Id="rId18"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0" name="Shape 60"/>
        <p:cNvGrpSpPr/>
        <p:nvPr/>
      </p:nvGrpSpPr>
      <p:grpSpPr>
        <a:xfrm>
          <a:off x="0" y="0"/>
          <a:ext cx="0" cy="0"/>
          <a:chOff x="0" y="0"/>
          <a:chExt cx="0" cy="0"/>
        </a:xfrm>
      </p:grpSpPr>
      <p:sp>
        <p:nvSpPr>
          <p:cNvPr id="61" name="Google Shape;61;p1"/>
          <p:cNvSpPr txBox="1"/>
          <p:nvPr/>
        </p:nvSpPr>
        <p:spPr>
          <a:xfrm>
            <a:off x="26894100" y="4663975"/>
            <a:ext cx="8105400" cy="7352700"/>
          </a:xfrm>
          <a:prstGeom prst="rect">
            <a:avLst/>
          </a:prstGeom>
          <a:noFill/>
          <a:ln>
            <a:noFill/>
          </a:ln>
        </p:spPr>
        <p:txBody>
          <a:bodyPr anchorCtr="0" anchor="t" bIns="321725" lIns="321725" spcFirstLastPara="1" rIns="321725" wrap="square" tIns="321725">
            <a:noAutofit/>
          </a:bodyPr>
          <a:lstStyle/>
          <a:p>
            <a:pPr indent="0" lvl="2" marL="0" rtl="0" algn="l">
              <a:lnSpc>
                <a:spcPct val="115000"/>
              </a:lnSpc>
              <a:spcBef>
                <a:spcPts val="0"/>
              </a:spcBef>
              <a:spcAft>
                <a:spcPts val="0"/>
              </a:spcAft>
              <a:buClr>
                <a:schemeClr val="dk1"/>
              </a:buClr>
              <a:buFont typeface="Arial"/>
              <a:buNone/>
            </a:pPr>
            <a:r>
              <a:rPr lang="en-US" sz="2400">
                <a:solidFill>
                  <a:schemeClr val="dk1"/>
                </a:solidFill>
                <a:latin typeface="Arial Narrow"/>
                <a:ea typeface="Arial Narrow"/>
                <a:cs typeface="Arial Narrow"/>
                <a:sym typeface="Arial Narrow"/>
              </a:rPr>
              <a:t>5 Participants, students in their 20’s participated in the Usability Testing. They were asked to complete the following tasks:</a:t>
            </a:r>
            <a:endParaRPr sz="2400">
              <a:solidFill>
                <a:schemeClr val="dk1"/>
              </a:solidFill>
              <a:latin typeface="Arial Narrow"/>
              <a:ea typeface="Arial Narrow"/>
              <a:cs typeface="Arial Narrow"/>
              <a:sym typeface="Arial Narrow"/>
            </a:endParaRPr>
          </a:p>
          <a:p>
            <a:pPr indent="0" lvl="2" marL="317500" rtl="0" algn="l">
              <a:lnSpc>
                <a:spcPct val="115000"/>
              </a:lnSpc>
              <a:spcBef>
                <a:spcPts val="0"/>
              </a:spcBef>
              <a:spcAft>
                <a:spcPts val="0"/>
              </a:spcAft>
              <a:buClr>
                <a:schemeClr val="dk1"/>
              </a:buClr>
              <a:buFont typeface="Arial"/>
              <a:buNone/>
            </a:pPr>
            <a:r>
              <a:t/>
            </a:r>
            <a:endParaRPr sz="2400">
              <a:solidFill>
                <a:schemeClr val="dk1"/>
              </a:solidFill>
              <a:latin typeface="Arial Narrow"/>
              <a:ea typeface="Arial Narrow"/>
              <a:cs typeface="Arial Narrow"/>
              <a:sym typeface="Arial Narrow"/>
            </a:endParaRPr>
          </a:p>
          <a:p>
            <a:pPr indent="-32385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1: From the home screen, search for restaurants based on your selected address.</a:t>
            </a:r>
            <a:endParaRPr sz="2400">
              <a:solidFill>
                <a:schemeClr val="dk1"/>
              </a:solidFill>
              <a:latin typeface="Arial Narrow"/>
              <a:ea typeface="Arial Narrow"/>
              <a:cs typeface="Arial Narrow"/>
              <a:sym typeface="Arial Narrow"/>
            </a:endParaRPr>
          </a:p>
          <a:p>
            <a:pPr indent="-32385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2: From the home screen, filter the restaurants using available filter options.</a:t>
            </a:r>
            <a:endParaRPr sz="2400">
              <a:solidFill>
                <a:schemeClr val="dk1"/>
              </a:solidFill>
              <a:latin typeface="Arial Narrow"/>
              <a:ea typeface="Arial Narrow"/>
              <a:cs typeface="Arial Narrow"/>
              <a:sym typeface="Arial Narrow"/>
            </a:endParaRPr>
          </a:p>
          <a:p>
            <a:pPr indent="-32385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3: From the home screen, get latest deals on restaurants or popular restaurants.</a:t>
            </a:r>
            <a:endParaRPr sz="2400">
              <a:solidFill>
                <a:schemeClr val="dk1"/>
              </a:solidFill>
              <a:latin typeface="Arial Narrow"/>
              <a:ea typeface="Arial Narrow"/>
              <a:cs typeface="Arial Narrow"/>
              <a:sym typeface="Arial Narrow"/>
            </a:endParaRPr>
          </a:p>
          <a:p>
            <a:pPr indent="-32385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4: Select a restaurant and order from it.</a:t>
            </a:r>
            <a:endParaRPr sz="2400">
              <a:solidFill>
                <a:schemeClr val="dk1"/>
              </a:solidFill>
              <a:latin typeface="Arial Narrow"/>
              <a:ea typeface="Arial Narrow"/>
              <a:cs typeface="Arial Narrow"/>
              <a:sym typeface="Arial Narrow"/>
            </a:endParaRPr>
          </a:p>
          <a:p>
            <a:pPr indent="-32385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5: Change the quantity of selected food items during order process.</a:t>
            </a:r>
            <a:endParaRPr sz="2400">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None/>
            </a:pPr>
            <a:r>
              <a:t/>
            </a:r>
            <a:endParaRPr sz="2400">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None/>
            </a:pPr>
            <a:r>
              <a:rPr lang="en-US" sz="2400">
                <a:solidFill>
                  <a:schemeClr val="dk1"/>
                </a:solidFill>
                <a:latin typeface="Arial Narrow"/>
                <a:ea typeface="Arial Narrow"/>
                <a:cs typeface="Arial Narrow"/>
                <a:sym typeface="Arial Narrow"/>
              </a:rPr>
              <a:t>User metrics used for evaluation : easy to learn, to measure the usability by recording the time required by participants to complete above tasks.	 </a:t>
            </a:r>
            <a:endParaRPr sz="2400">
              <a:solidFill>
                <a:schemeClr val="dk1"/>
              </a:solidFill>
              <a:latin typeface="Arial Narrow"/>
              <a:ea typeface="Arial Narrow"/>
              <a:cs typeface="Arial Narrow"/>
              <a:sym typeface="Arial Narrow"/>
            </a:endParaRPr>
          </a:p>
        </p:txBody>
      </p:sp>
      <p:sp>
        <p:nvSpPr>
          <p:cNvPr id="62" name="Google Shape;62;p1"/>
          <p:cNvSpPr txBox="1"/>
          <p:nvPr/>
        </p:nvSpPr>
        <p:spPr>
          <a:xfrm>
            <a:off x="563675" y="5286600"/>
            <a:ext cx="8100300" cy="3521400"/>
          </a:xfrm>
          <a:prstGeom prst="rect">
            <a:avLst/>
          </a:prstGeom>
          <a:noFill/>
          <a:ln>
            <a:noFill/>
          </a:ln>
        </p:spPr>
        <p:txBody>
          <a:bodyPr anchorCtr="0" anchor="t" bIns="321725" lIns="321725" spcFirstLastPara="1" rIns="321725" wrap="square" tIns="321725">
            <a:spAutoFit/>
          </a:bodyPr>
          <a:lstStyle/>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lets people order food online, and provide them options to either get it delivered or picked up.</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provides easy interface for users to find restaurants nearby, select from restaurants’ menu and order food online. </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Users can pay for the orders using multiple options like debit/credit card, paypal, Uber-cash among others. </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Users can track their orders after ordering their food.</a:t>
            </a:r>
            <a:endParaRPr sz="2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Clr>
                <a:srgbClr val="000000"/>
              </a:buClr>
              <a:buFont typeface="Arial"/>
              <a:buNone/>
            </a:pPr>
            <a:r>
              <a:t/>
            </a:r>
            <a:endParaRPr sz="2400">
              <a:solidFill>
                <a:schemeClr val="dk1"/>
              </a:solidFill>
              <a:latin typeface="Arial Narrow"/>
              <a:ea typeface="Arial Narrow"/>
              <a:cs typeface="Arial Narrow"/>
              <a:sym typeface="Arial Narrow"/>
            </a:endParaRPr>
          </a:p>
        </p:txBody>
      </p:sp>
      <p:sp>
        <p:nvSpPr>
          <p:cNvPr id="63" name="Google Shape;63;p1"/>
          <p:cNvSpPr txBox="1"/>
          <p:nvPr/>
        </p:nvSpPr>
        <p:spPr>
          <a:xfrm>
            <a:off x="570083" y="15806552"/>
            <a:ext cx="8100300" cy="3939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sp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Suggested Enhancements</a:t>
            </a:r>
            <a:endParaRPr sz="1100">
              <a:solidFill>
                <a:srgbClr val="5FB709"/>
              </a:solidFill>
              <a:latin typeface="Arial Narrow"/>
              <a:ea typeface="Arial Narrow"/>
              <a:cs typeface="Arial Narrow"/>
              <a:sym typeface="Arial Narrow"/>
            </a:endParaRPr>
          </a:p>
        </p:txBody>
      </p:sp>
      <p:sp>
        <p:nvSpPr>
          <p:cNvPr id="64" name="Google Shape;64;p1"/>
          <p:cNvSpPr txBox="1"/>
          <p:nvPr/>
        </p:nvSpPr>
        <p:spPr>
          <a:xfrm>
            <a:off x="9352227" y="4201678"/>
            <a:ext cx="16857600" cy="3936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32100" lIns="64200" spcFirstLastPara="1" rIns="64200" wrap="square" tIns="32100">
            <a:sp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Prototype</a:t>
            </a:r>
            <a:endParaRPr sz="2300">
              <a:solidFill>
                <a:srgbClr val="5FB709"/>
              </a:solidFill>
              <a:latin typeface="Arial Narrow"/>
              <a:ea typeface="Arial Narrow"/>
              <a:cs typeface="Arial Narrow"/>
              <a:sym typeface="Arial Narrow"/>
            </a:endParaRPr>
          </a:p>
        </p:txBody>
      </p:sp>
      <p:sp>
        <p:nvSpPr>
          <p:cNvPr id="65" name="Google Shape;65;p1"/>
          <p:cNvSpPr txBox="1"/>
          <p:nvPr/>
        </p:nvSpPr>
        <p:spPr>
          <a:xfrm>
            <a:off x="26894101" y="12013218"/>
            <a:ext cx="81054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sp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Results</a:t>
            </a:r>
            <a:endParaRPr sz="2300">
              <a:solidFill>
                <a:srgbClr val="5FB709"/>
              </a:solidFill>
              <a:latin typeface="Arial Narrow"/>
              <a:ea typeface="Arial Narrow"/>
              <a:cs typeface="Arial Narrow"/>
              <a:sym typeface="Arial Narrow"/>
            </a:endParaRPr>
          </a:p>
        </p:txBody>
      </p:sp>
      <p:sp>
        <p:nvSpPr>
          <p:cNvPr id="66" name="Google Shape;66;p1"/>
          <p:cNvSpPr txBox="1"/>
          <p:nvPr/>
        </p:nvSpPr>
        <p:spPr>
          <a:xfrm>
            <a:off x="26891675" y="20291675"/>
            <a:ext cx="8100300" cy="2180400"/>
          </a:xfrm>
          <a:prstGeom prst="rect">
            <a:avLst/>
          </a:prstGeom>
          <a:noFill/>
          <a:ln>
            <a:noFill/>
          </a:ln>
        </p:spPr>
        <p:txBody>
          <a:bodyPr anchorCtr="0" anchor="t" bIns="321725" lIns="321725" spcFirstLastPara="1" rIns="321725" wrap="square" tIns="321725">
            <a:spAutoFit/>
          </a:bodyPr>
          <a:lstStyle/>
          <a:p>
            <a:pPr indent="0" lvl="2" marL="0" marR="0" rtl="0" algn="l">
              <a:lnSpc>
                <a:spcPct val="100000"/>
              </a:lnSpc>
              <a:spcBef>
                <a:spcPts val="0"/>
              </a:spcBef>
              <a:spcAft>
                <a:spcPts val="0"/>
              </a:spcAft>
              <a:buClr>
                <a:srgbClr val="000000"/>
              </a:buClr>
              <a:buFont typeface="Arial"/>
              <a:buNone/>
            </a:pPr>
            <a:r>
              <a:rPr lang="en-US" sz="2400">
                <a:solidFill>
                  <a:schemeClr val="dk1"/>
                </a:solidFill>
                <a:latin typeface="Arial Narrow"/>
                <a:ea typeface="Arial Narrow"/>
                <a:cs typeface="Arial Narrow"/>
                <a:sym typeface="Arial Narrow"/>
              </a:rPr>
              <a:t>The improvements made to the UberEats mobile app improved the usability of the app. Participants completed with more ease and less errors in the presented prototype compared to existing UberEats mobile app.</a:t>
            </a:r>
            <a:endParaRPr sz="2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Clr>
                <a:srgbClr val="000000"/>
              </a:buClr>
              <a:buFont typeface="Arial"/>
              <a:buNone/>
            </a:pPr>
            <a:r>
              <a:t/>
            </a:r>
            <a:endParaRPr sz="2400">
              <a:solidFill>
                <a:schemeClr val="dk1"/>
              </a:solidFill>
              <a:latin typeface="Arial Narrow"/>
              <a:ea typeface="Arial Narrow"/>
              <a:cs typeface="Arial Narrow"/>
              <a:sym typeface="Arial Narrow"/>
            </a:endParaRPr>
          </a:p>
        </p:txBody>
      </p:sp>
      <p:sp>
        <p:nvSpPr>
          <p:cNvPr id="67" name="Google Shape;67;p1"/>
          <p:cNvSpPr txBox="1"/>
          <p:nvPr/>
        </p:nvSpPr>
        <p:spPr>
          <a:xfrm>
            <a:off x="654300" y="16838675"/>
            <a:ext cx="8105400" cy="5030400"/>
          </a:xfrm>
          <a:prstGeom prst="rect">
            <a:avLst/>
          </a:prstGeom>
          <a:noFill/>
          <a:ln>
            <a:noFill/>
          </a:ln>
        </p:spPr>
        <p:txBody>
          <a:bodyPr anchorCtr="0" anchor="t" bIns="321725" lIns="321725" spcFirstLastPara="1" rIns="321725" wrap="square" tIns="321725">
            <a:spAutoFit/>
          </a:bodyPr>
          <a:lstStyle/>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Changing bottom navigation bar options</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Merging Home and search page</a:t>
            </a:r>
            <a:r>
              <a:rPr lang="en-US" sz="2400">
                <a:solidFill>
                  <a:schemeClr val="dk1"/>
                </a:solidFill>
                <a:latin typeface="Arial Narrow"/>
                <a:ea typeface="Arial Narrow"/>
                <a:cs typeface="Arial Narrow"/>
                <a:sym typeface="Arial Narrow"/>
              </a:rPr>
              <a:t>.</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Re-g</a:t>
            </a:r>
            <a:r>
              <a:rPr lang="en-US" sz="2400">
                <a:solidFill>
                  <a:schemeClr val="dk1"/>
                </a:solidFill>
                <a:latin typeface="Arial Narrow"/>
                <a:ea typeface="Arial Narrow"/>
                <a:cs typeface="Arial Narrow"/>
                <a:sym typeface="Arial Narrow"/>
              </a:rPr>
              <a:t>rouping sub sections together in home page.</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Grouping the actions in profile page</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design consistent with respect to button colors.</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Adding visible dividers between items.</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 Adding add/remove quantity option in cart screen </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Grouping “Deliver with Uber” option differently.</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clickable tabs distinctly visible.</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color scheme of buttons consistent.</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Clarity in filter options.</a:t>
            </a:r>
            <a:endParaRPr sz="2400">
              <a:solidFill>
                <a:schemeClr val="dk1"/>
              </a:solidFill>
              <a:latin typeface="Arial Narrow"/>
              <a:ea typeface="Arial Narrow"/>
              <a:cs typeface="Arial Narrow"/>
              <a:sym typeface="Arial Narrow"/>
            </a:endParaRPr>
          </a:p>
          <a:p>
            <a:pPr indent="0" lvl="0" marL="368300" marR="0" rtl="0" algn="l">
              <a:lnSpc>
                <a:spcPct val="100000"/>
              </a:lnSpc>
              <a:spcBef>
                <a:spcPts val="0"/>
              </a:spcBef>
              <a:spcAft>
                <a:spcPts val="0"/>
              </a:spcAft>
              <a:buNone/>
            </a:pPr>
            <a:r>
              <a:t/>
            </a:r>
            <a:endParaRPr sz="2400">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t/>
            </a:r>
            <a:endParaRPr sz="2400">
              <a:solidFill>
                <a:schemeClr val="dk1"/>
              </a:solidFill>
              <a:latin typeface="Arial Narrow"/>
              <a:ea typeface="Arial Narrow"/>
              <a:cs typeface="Arial Narrow"/>
              <a:sym typeface="Arial Narrow"/>
            </a:endParaRPr>
          </a:p>
        </p:txBody>
      </p:sp>
      <p:sp>
        <p:nvSpPr>
          <p:cNvPr id="68" name="Google Shape;68;p1"/>
          <p:cNvSpPr txBox="1"/>
          <p:nvPr/>
        </p:nvSpPr>
        <p:spPr>
          <a:xfrm>
            <a:off x="26807675" y="23077425"/>
            <a:ext cx="8100300" cy="1079100"/>
          </a:xfrm>
          <a:prstGeom prst="rect">
            <a:avLst/>
          </a:prstGeom>
          <a:noFill/>
          <a:ln>
            <a:noFill/>
          </a:ln>
        </p:spPr>
        <p:txBody>
          <a:bodyPr anchorCtr="0" anchor="t" bIns="321725" lIns="321725" spcFirstLastPara="1" rIns="321725" wrap="square" tIns="321725">
            <a:spAutoFit/>
          </a:bodyPr>
          <a:lstStyle/>
          <a:p>
            <a:pPr indent="0" lvl="2" marL="0" marR="0" rtl="0" algn="l">
              <a:lnSpc>
                <a:spcPct val="100000"/>
              </a:lnSpc>
              <a:spcBef>
                <a:spcPts val="0"/>
              </a:spcBef>
              <a:spcAft>
                <a:spcPts val="0"/>
              </a:spcAft>
              <a:buClr>
                <a:srgbClr val="000000"/>
              </a:buClr>
              <a:buFont typeface="Arial"/>
              <a:buNone/>
            </a:pPr>
            <a:r>
              <a:rPr lang="en-US" sz="2400">
                <a:solidFill>
                  <a:schemeClr val="dk1"/>
                </a:solidFill>
                <a:uFill>
                  <a:noFill/>
                </a:uFill>
                <a:latin typeface="Arial Narrow"/>
                <a:ea typeface="Arial Narrow"/>
                <a:cs typeface="Arial Narrow"/>
                <a:sym typeface="Arial Narrow"/>
                <a:hlinkClick r:id="rId3"/>
              </a:rPr>
              <a:t>https://media.thinknum.com/articles/people-love-uber-eats-a-lot/</a:t>
            </a:r>
            <a:endParaRPr sz="2400">
              <a:solidFill>
                <a:schemeClr val="dk1"/>
              </a:solidFill>
              <a:latin typeface="Arial Narrow"/>
              <a:ea typeface="Arial Narrow"/>
              <a:cs typeface="Arial Narrow"/>
              <a:sym typeface="Arial Narrow"/>
            </a:endParaRPr>
          </a:p>
        </p:txBody>
      </p:sp>
      <p:sp>
        <p:nvSpPr>
          <p:cNvPr id="69" name="Google Shape;69;p1"/>
          <p:cNvSpPr txBox="1"/>
          <p:nvPr/>
        </p:nvSpPr>
        <p:spPr>
          <a:xfrm>
            <a:off x="567525" y="4196576"/>
            <a:ext cx="8100300" cy="467400"/>
          </a:xfrm>
          <a:prstGeom prst="rect">
            <a:avLst/>
          </a:prstGeom>
          <a:solidFill>
            <a:schemeClr val="dk2"/>
          </a:solidFill>
          <a:ln cap="flat" cmpd="sng" w="19050">
            <a:solidFill>
              <a:srgbClr val="000000"/>
            </a:solidFill>
            <a:prstDash val="solid"/>
            <a:round/>
            <a:headEnd len="sm" w="sm" type="none"/>
            <a:tailEnd len="sm" w="sm" type="none"/>
          </a:ln>
        </p:spPr>
        <p:txBody>
          <a:bodyPr anchorCtr="0" anchor="t" bIns="32100" lIns="64200" spcFirstLastPara="1" rIns="64200" wrap="square" tIns="32100">
            <a:sp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Introduction</a:t>
            </a:r>
            <a:endParaRPr sz="2300">
              <a:solidFill>
                <a:srgbClr val="5FB709"/>
              </a:solidFill>
              <a:latin typeface="Arial Narrow"/>
              <a:ea typeface="Arial Narrow"/>
              <a:cs typeface="Arial Narrow"/>
              <a:sym typeface="Arial Narrow"/>
            </a:endParaRPr>
          </a:p>
        </p:txBody>
      </p:sp>
      <p:sp>
        <p:nvSpPr>
          <p:cNvPr id="70" name="Google Shape;70;p1"/>
          <p:cNvSpPr txBox="1"/>
          <p:nvPr/>
        </p:nvSpPr>
        <p:spPr>
          <a:xfrm>
            <a:off x="567517" y="9564896"/>
            <a:ext cx="81003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Clr>
                <a:srgbClr val="000000"/>
              </a:buClr>
              <a:buFont typeface="Arial"/>
              <a:buNone/>
            </a:pPr>
            <a:r>
              <a:rPr b="1" lang="en-US" sz="2300">
                <a:solidFill>
                  <a:srgbClr val="5FB709"/>
                </a:solidFill>
                <a:latin typeface="Arial Narrow"/>
                <a:ea typeface="Arial Narrow"/>
                <a:cs typeface="Arial Narrow"/>
                <a:sym typeface="Arial Narrow"/>
              </a:rPr>
              <a:t>Goals Of Redesigning</a:t>
            </a:r>
            <a:endParaRPr sz="2300">
              <a:solidFill>
                <a:srgbClr val="5FB709"/>
              </a:solidFill>
              <a:latin typeface="Arial Narrow"/>
              <a:ea typeface="Arial Narrow"/>
              <a:cs typeface="Arial Narrow"/>
              <a:sym typeface="Arial Narrow"/>
            </a:endParaRPr>
          </a:p>
        </p:txBody>
      </p:sp>
      <p:sp>
        <p:nvSpPr>
          <p:cNvPr id="71" name="Google Shape;71;p1"/>
          <p:cNvSpPr txBox="1"/>
          <p:nvPr/>
        </p:nvSpPr>
        <p:spPr>
          <a:xfrm>
            <a:off x="888375" y="10415725"/>
            <a:ext cx="7782000" cy="4752600"/>
          </a:xfrm>
          <a:prstGeom prst="rect">
            <a:avLst/>
          </a:prstGeom>
          <a:noFill/>
          <a:ln>
            <a:noFill/>
          </a:ln>
        </p:spPr>
        <p:txBody>
          <a:bodyPr anchorCtr="0" anchor="t" bIns="72375" lIns="72375" spcFirstLastPara="1" rIns="72375" wrap="square" tIns="72375">
            <a:noAutofit/>
          </a:bodyPr>
          <a:lstStyle/>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is growing its popularity compared to other food delivery apps among the customers. Though Uber Eats has its website offering same features as the mobile app, most of the orders on Uber Eats are received from the mobile app. Uber Eats needs to improve the design and user experience for their mobile application.</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Help users to easily search for restaurants and the restaurants’ menu in less time</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Provide users better navigation for the app features such as home, searching restaurants and order history.</a:t>
            </a:r>
            <a:endParaRPr sz="2400">
              <a:solidFill>
                <a:schemeClr val="dk1"/>
              </a:solidFill>
              <a:latin typeface="Arial Narrow"/>
              <a:ea typeface="Arial Narrow"/>
              <a:cs typeface="Arial Narrow"/>
              <a:sym typeface="Arial Narrow"/>
            </a:endParaRPr>
          </a:p>
        </p:txBody>
      </p:sp>
      <p:sp>
        <p:nvSpPr>
          <p:cNvPr id="72" name="Google Shape;72;p1"/>
          <p:cNvSpPr txBox="1"/>
          <p:nvPr/>
        </p:nvSpPr>
        <p:spPr>
          <a:xfrm>
            <a:off x="26894088" y="4201712"/>
            <a:ext cx="81054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Usability Testing</a:t>
            </a:r>
            <a:endParaRPr sz="2300">
              <a:solidFill>
                <a:srgbClr val="5FB709"/>
              </a:solidFill>
              <a:latin typeface="Arial Narrow"/>
              <a:ea typeface="Arial Narrow"/>
              <a:cs typeface="Arial Narrow"/>
              <a:sym typeface="Arial Narrow"/>
            </a:endParaRPr>
          </a:p>
        </p:txBody>
      </p:sp>
      <p:sp>
        <p:nvSpPr>
          <p:cNvPr id="73" name="Google Shape;73;p1"/>
          <p:cNvSpPr txBox="1"/>
          <p:nvPr/>
        </p:nvSpPr>
        <p:spPr>
          <a:xfrm>
            <a:off x="26879346" y="19788900"/>
            <a:ext cx="8105400" cy="3936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Conclusion</a:t>
            </a:r>
            <a:endParaRPr sz="2300">
              <a:solidFill>
                <a:srgbClr val="5FB709"/>
              </a:solidFill>
              <a:latin typeface="Arial Narrow"/>
              <a:ea typeface="Arial Narrow"/>
              <a:cs typeface="Arial Narrow"/>
              <a:sym typeface="Arial Narrow"/>
            </a:endParaRPr>
          </a:p>
        </p:txBody>
      </p:sp>
      <p:sp>
        <p:nvSpPr>
          <p:cNvPr id="74" name="Google Shape;74;p1"/>
          <p:cNvSpPr txBox="1"/>
          <p:nvPr/>
        </p:nvSpPr>
        <p:spPr>
          <a:xfrm>
            <a:off x="26894101" y="22612031"/>
            <a:ext cx="8105400" cy="393600"/>
          </a:xfrm>
          <a:prstGeom prst="rect">
            <a:avLst/>
          </a:prstGeom>
          <a:solidFill>
            <a:schemeClr val="dk1"/>
          </a:solidFill>
          <a:ln>
            <a:noFill/>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Key References</a:t>
            </a:r>
            <a:endParaRPr sz="2300">
              <a:solidFill>
                <a:srgbClr val="5FB709"/>
              </a:solidFill>
              <a:latin typeface="Arial Narrow"/>
              <a:ea typeface="Arial Narrow"/>
              <a:cs typeface="Arial Narrow"/>
              <a:sym typeface="Arial Narrow"/>
            </a:endParaRPr>
          </a:p>
        </p:txBody>
      </p:sp>
      <p:pic>
        <p:nvPicPr>
          <p:cNvPr id="75" name="Google Shape;75;p1"/>
          <p:cNvPicPr preferRelativeResize="0"/>
          <p:nvPr/>
        </p:nvPicPr>
        <p:blipFill>
          <a:blip r:embed="rId4">
            <a:alphaModFix/>
          </a:blip>
          <a:stretch>
            <a:fillRect/>
          </a:stretch>
        </p:blipFill>
        <p:spPr>
          <a:xfrm>
            <a:off x="13940144" y="6024019"/>
            <a:ext cx="1496043" cy="3239437"/>
          </a:xfrm>
          <a:prstGeom prst="rect">
            <a:avLst/>
          </a:prstGeom>
          <a:noFill/>
          <a:ln cap="flat" cmpd="sng" w="9525">
            <a:solidFill>
              <a:schemeClr val="dk2"/>
            </a:solidFill>
            <a:prstDash val="solid"/>
            <a:round/>
            <a:headEnd len="sm" w="sm" type="none"/>
            <a:tailEnd len="sm" w="sm" type="none"/>
          </a:ln>
        </p:spPr>
      </p:pic>
      <p:sp>
        <p:nvSpPr>
          <p:cNvPr id="76" name="Google Shape;76;p1"/>
          <p:cNvSpPr txBox="1"/>
          <p:nvPr/>
        </p:nvSpPr>
        <p:spPr>
          <a:xfrm>
            <a:off x="15577961" y="6068063"/>
            <a:ext cx="4472700" cy="580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Clr>
                <a:schemeClr val="dk1"/>
              </a:buClr>
              <a:buSzPts val="900"/>
              <a:buFont typeface="Arial"/>
              <a:buNone/>
            </a:pPr>
            <a:r>
              <a:rPr lang="en-US" sz="1400">
                <a:solidFill>
                  <a:schemeClr val="dk1"/>
                </a:solidFill>
                <a:latin typeface="Arial Narrow"/>
                <a:ea typeface="Arial Narrow"/>
                <a:cs typeface="Arial Narrow"/>
                <a:sym typeface="Arial Narrow"/>
              </a:rPr>
              <a:t>Change</a:t>
            </a:r>
            <a:r>
              <a:rPr lang="en-US" sz="1400">
                <a:solidFill>
                  <a:schemeClr val="dk1"/>
                </a:solidFill>
                <a:latin typeface="Arial Narrow"/>
                <a:ea typeface="Arial Narrow"/>
                <a:cs typeface="Arial Narrow"/>
                <a:sym typeface="Arial Narrow"/>
              </a:rPr>
              <a:t> 1: Merged Home and Search page by providing search bar and filter options on the Home page.</a:t>
            </a:r>
            <a:endParaRPr sz="1400">
              <a:solidFill>
                <a:schemeClr val="dk1"/>
              </a:solidFill>
            </a:endParaRPr>
          </a:p>
          <a:p>
            <a:pPr indent="0" lvl="0" marL="0" rtl="0" algn="l">
              <a:spcBef>
                <a:spcPts val="0"/>
              </a:spcBef>
              <a:spcAft>
                <a:spcPts val="0"/>
              </a:spcAft>
              <a:buNone/>
            </a:pPr>
            <a:r>
              <a:t/>
            </a:r>
            <a:endParaRPr sz="1100"/>
          </a:p>
        </p:txBody>
      </p:sp>
      <p:cxnSp>
        <p:nvCxnSpPr>
          <p:cNvPr id="77" name="Google Shape;77;p1"/>
          <p:cNvCxnSpPr>
            <a:stCxn id="78" idx="6"/>
            <a:endCxn id="79" idx="2"/>
          </p:cNvCxnSpPr>
          <p:nvPr/>
        </p:nvCxnSpPr>
        <p:spPr>
          <a:xfrm flipH="1" rot="10800000">
            <a:off x="11614200" y="6358350"/>
            <a:ext cx="2308800" cy="95100"/>
          </a:xfrm>
          <a:prstGeom prst="straightConnector1">
            <a:avLst/>
          </a:prstGeom>
          <a:noFill/>
          <a:ln cap="flat" cmpd="sng" w="19050">
            <a:solidFill>
              <a:srgbClr val="3E9A20"/>
            </a:solidFill>
            <a:prstDash val="solid"/>
            <a:round/>
            <a:headEnd len="med" w="med" type="none"/>
            <a:tailEnd len="med" w="med" type="triangle"/>
          </a:ln>
        </p:spPr>
      </p:cxnSp>
      <p:sp>
        <p:nvSpPr>
          <p:cNvPr id="79" name="Google Shape;79;p1"/>
          <p:cNvSpPr/>
          <p:nvPr/>
        </p:nvSpPr>
        <p:spPr>
          <a:xfrm>
            <a:off x="13923099" y="6124650"/>
            <a:ext cx="1513200" cy="467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80" name="Google Shape;80;p1"/>
          <p:cNvSpPr/>
          <p:nvPr/>
        </p:nvSpPr>
        <p:spPr>
          <a:xfrm>
            <a:off x="13809656" y="7070606"/>
            <a:ext cx="1914000" cy="13320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81" name="Google Shape;81;p1"/>
          <p:cNvSpPr txBox="1"/>
          <p:nvPr/>
        </p:nvSpPr>
        <p:spPr>
          <a:xfrm>
            <a:off x="15577924" y="7446350"/>
            <a:ext cx="4413600" cy="747600"/>
          </a:xfrm>
          <a:prstGeom prst="rect">
            <a:avLst/>
          </a:prstGeom>
          <a:noFill/>
          <a:ln>
            <a:noFill/>
          </a:ln>
        </p:spPr>
        <p:txBody>
          <a:bodyPr anchorCtr="0" anchor="t" bIns="72375" lIns="72375" spcFirstLastPara="1" rIns="72375" wrap="square" tIns="72375">
            <a:noAutofit/>
          </a:bodyPr>
          <a:lstStyle/>
          <a:p>
            <a:pPr indent="0" lvl="2" marL="317500" marR="0" rtl="0" algn="l">
              <a:lnSpc>
                <a:spcPct val="100000"/>
              </a:lnSpc>
              <a:spcBef>
                <a:spcPts val="0"/>
              </a:spcBef>
              <a:spcAft>
                <a:spcPts val="0"/>
              </a:spcAft>
              <a:buNone/>
            </a:pPr>
            <a:r>
              <a:rPr lang="en-US" sz="1400">
                <a:solidFill>
                  <a:schemeClr val="dk1"/>
                </a:solidFill>
                <a:latin typeface="Arial Narrow"/>
                <a:ea typeface="Arial Narrow"/>
                <a:cs typeface="Arial Narrow"/>
                <a:sym typeface="Arial Narrow"/>
              </a:rPr>
              <a:t>Change</a:t>
            </a:r>
            <a:r>
              <a:rPr lang="en-US" sz="1400">
                <a:solidFill>
                  <a:schemeClr val="dk1"/>
                </a:solidFill>
                <a:latin typeface="Arial Narrow"/>
                <a:ea typeface="Arial Narrow"/>
                <a:cs typeface="Arial Narrow"/>
                <a:sym typeface="Arial Narrow"/>
              </a:rPr>
              <a:t> 2:</a:t>
            </a:r>
            <a:r>
              <a:rPr lang="en-US" sz="1400">
                <a:solidFill>
                  <a:schemeClr val="dk1"/>
                </a:solidFill>
                <a:latin typeface="Arial Narrow"/>
                <a:ea typeface="Arial Narrow"/>
                <a:cs typeface="Arial Narrow"/>
                <a:sym typeface="Arial Narrow"/>
              </a:rPr>
              <a:t> Grouped sections appearing on the Home page in between the list of restaurants into 4 major categories which are: Latest Deals, 0 deliver fees, Favourites and Popular</a:t>
            </a:r>
            <a:endParaRPr sz="1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None/>
            </a:pPr>
            <a:r>
              <a:t/>
            </a:r>
            <a:endParaRPr sz="1400">
              <a:solidFill>
                <a:schemeClr val="dk1"/>
              </a:solidFill>
              <a:latin typeface="Arial Narrow"/>
              <a:ea typeface="Arial Narrow"/>
              <a:cs typeface="Arial Narrow"/>
              <a:sym typeface="Arial Narrow"/>
            </a:endParaRPr>
          </a:p>
        </p:txBody>
      </p:sp>
      <p:pic>
        <p:nvPicPr>
          <p:cNvPr id="82" name="Google Shape;82;p1"/>
          <p:cNvPicPr preferRelativeResize="0"/>
          <p:nvPr/>
        </p:nvPicPr>
        <p:blipFill>
          <a:blip r:embed="rId5">
            <a:alphaModFix/>
          </a:blip>
          <a:stretch>
            <a:fillRect/>
          </a:stretch>
        </p:blipFill>
        <p:spPr>
          <a:xfrm>
            <a:off x="12201678" y="10954369"/>
            <a:ext cx="1496044" cy="3239431"/>
          </a:xfrm>
          <a:prstGeom prst="rect">
            <a:avLst/>
          </a:prstGeom>
          <a:noFill/>
          <a:ln cap="flat" cmpd="sng" w="9525">
            <a:solidFill>
              <a:schemeClr val="dk2"/>
            </a:solidFill>
            <a:prstDash val="solid"/>
            <a:round/>
            <a:headEnd len="sm" w="sm" type="none"/>
            <a:tailEnd len="sm" w="sm" type="none"/>
          </a:ln>
        </p:spPr>
      </p:pic>
      <p:sp>
        <p:nvSpPr>
          <p:cNvPr id="83" name="Google Shape;83;p1"/>
          <p:cNvSpPr/>
          <p:nvPr/>
        </p:nvSpPr>
        <p:spPr>
          <a:xfrm>
            <a:off x="12217174" y="11664725"/>
            <a:ext cx="1496100" cy="3195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84" name="Google Shape;84;p1"/>
          <p:cNvSpPr txBox="1"/>
          <p:nvPr/>
        </p:nvSpPr>
        <p:spPr>
          <a:xfrm>
            <a:off x="13822400" y="11602625"/>
            <a:ext cx="3336300" cy="1608000"/>
          </a:xfrm>
          <a:prstGeom prst="rect">
            <a:avLst/>
          </a:prstGeom>
          <a:noFill/>
          <a:ln>
            <a:noFill/>
          </a:ln>
        </p:spPr>
        <p:txBody>
          <a:bodyPr anchorCtr="0" anchor="t" bIns="72375" lIns="72375" spcFirstLastPara="1" rIns="72375" wrap="square" tIns="72375">
            <a:noAutofit/>
          </a:bodyPr>
          <a:lstStyle/>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Change</a:t>
            </a:r>
            <a:r>
              <a:rPr lang="en-US" sz="1400">
                <a:solidFill>
                  <a:schemeClr val="dk1"/>
                </a:solidFill>
                <a:latin typeface="Arial Narrow"/>
                <a:ea typeface="Arial Narrow"/>
                <a:cs typeface="Arial Narrow"/>
                <a:sym typeface="Arial Narrow"/>
              </a:rPr>
              <a:t> 5: Quantity button moved to top and resized the food image into half. </a:t>
            </a:r>
            <a:endParaRPr sz="1400">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This provides more space for expanding the options. The fixed quantity button at the top, helps user to change and keep track of selected quantity at any time. </a:t>
            </a:r>
            <a:endParaRPr sz="1400">
              <a:solidFill>
                <a:schemeClr val="dk1"/>
              </a:solidFill>
            </a:endParaRPr>
          </a:p>
          <a:p>
            <a:pPr indent="0" lvl="0" marL="0" rtl="0" algn="l">
              <a:spcBef>
                <a:spcPts val="0"/>
              </a:spcBef>
              <a:spcAft>
                <a:spcPts val="0"/>
              </a:spcAft>
              <a:buNone/>
            </a:pPr>
            <a:r>
              <a:t/>
            </a:r>
            <a:endParaRPr sz="1100"/>
          </a:p>
        </p:txBody>
      </p:sp>
      <p:pic>
        <p:nvPicPr>
          <p:cNvPr id="85" name="Google Shape;85;p1"/>
          <p:cNvPicPr preferRelativeResize="0"/>
          <p:nvPr/>
        </p:nvPicPr>
        <p:blipFill>
          <a:blip r:embed="rId6">
            <a:alphaModFix/>
          </a:blip>
          <a:stretch>
            <a:fillRect/>
          </a:stretch>
        </p:blipFill>
        <p:spPr>
          <a:xfrm>
            <a:off x="12201675" y="15183025"/>
            <a:ext cx="1408176" cy="3236977"/>
          </a:xfrm>
          <a:prstGeom prst="rect">
            <a:avLst/>
          </a:prstGeom>
          <a:noFill/>
          <a:ln cap="flat" cmpd="sng" w="9525">
            <a:solidFill>
              <a:schemeClr val="dk2"/>
            </a:solidFill>
            <a:prstDash val="solid"/>
            <a:round/>
            <a:headEnd len="sm" w="sm" type="none"/>
            <a:tailEnd len="sm" w="sm" type="none"/>
          </a:ln>
        </p:spPr>
      </p:pic>
      <p:sp>
        <p:nvSpPr>
          <p:cNvPr id="86" name="Google Shape;86;p1"/>
          <p:cNvSpPr txBox="1"/>
          <p:nvPr/>
        </p:nvSpPr>
        <p:spPr>
          <a:xfrm>
            <a:off x="13837875" y="15784200"/>
            <a:ext cx="3336300" cy="2180400"/>
          </a:xfrm>
          <a:prstGeom prst="rect">
            <a:avLst/>
          </a:prstGeom>
          <a:noFill/>
          <a:ln>
            <a:noFill/>
          </a:ln>
        </p:spPr>
        <p:txBody>
          <a:bodyPr anchorCtr="0" anchor="t" bIns="72375" lIns="72375" spcFirstLastPara="1" rIns="72375" wrap="square" tIns="72375">
            <a:noAutofit/>
          </a:bodyPr>
          <a:lstStyle/>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Change 9: Quantity buttons in Cart itself.</a:t>
            </a:r>
            <a:r>
              <a:rPr lang="en-US">
                <a:solidFill>
                  <a:schemeClr val="dk1"/>
                </a:solidFill>
                <a:latin typeface="Arial Narrow"/>
                <a:ea typeface="Arial Narrow"/>
                <a:cs typeface="Arial Narrow"/>
                <a:sym typeface="Arial Narrow"/>
              </a:rPr>
              <a:t> </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rPr lang="en-US">
                <a:solidFill>
                  <a:schemeClr val="dk1"/>
                </a:solidFill>
                <a:latin typeface="Arial Narrow"/>
                <a:ea typeface="Arial Narrow"/>
                <a:cs typeface="Arial Narrow"/>
                <a:sym typeface="Arial Narrow"/>
              </a:rPr>
              <a:t>Now the user can easily increase quantity, instead of selecting the quantity to get options to increase quantity</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rPr lang="en-US">
                <a:solidFill>
                  <a:schemeClr val="dk1"/>
                </a:solidFill>
                <a:latin typeface="Arial Narrow"/>
                <a:ea typeface="Arial Narrow"/>
                <a:cs typeface="Arial Narrow"/>
                <a:sym typeface="Arial Narrow"/>
              </a:rPr>
              <a:t>Change 10: Place order button is fixed and can be seen from everywhere. The user does not have to scroll to the bottom of the page to place delivery</a:t>
            </a:r>
            <a:endParaRPr>
              <a:solidFill>
                <a:schemeClr val="dk1"/>
              </a:solidFill>
              <a:latin typeface="Arial Narrow"/>
              <a:ea typeface="Arial Narrow"/>
              <a:cs typeface="Arial Narrow"/>
              <a:sym typeface="Arial Narrow"/>
            </a:endParaRPr>
          </a:p>
          <a:p>
            <a:pPr indent="0" lvl="0" marL="0" rtl="0" algn="just">
              <a:spcBef>
                <a:spcPts val="0"/>
              </a:spcBef>
              <a:spcAft>
                <a:spcPts val="0"/>
              </a:spcAft>
              <a:buNone/>
            </a:pPr>
            <a:r>
              <a:t/>
            </a:r>
            <a:endParaRPr sz="1100"/>
          </a:p>
        </p:txBody>
      </p:sp>
      <p:sp>
        <p:nvSpPr>
          <p:cNvPr id="87" name="Google Shape;87;p1"/>
          <p:cNvSpPr/>
          <p:nvPr/>
        </p:nvSpPr>
        <p:spPr>
          <a:xfrm>
            <a:off x="12217175" y="17545625"/>
            <a:ext cx="1392600" cy="263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88" name="Google Shape;88;p1"/>
          <p:cNvSpPr txBox="1"/>
          <p:nvPr/>
        </p:nvSpPr>
        <p:spPr>
          <a:xfrm>
            <a:off x="22249073" y="13353450"/>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6: </a:t>
            </a:r>
            <a:r>
              <a:rPr lang="en-US" sz="1400">
                <a:solidFill>
                  <a:schemeClr val="dk1"/>
                </a:solidFill>
                <a:latin typeface="Arial Narrow"/>
                <a:ea typeface="Arial Narrow"/>
                <a:cs typeface="Arial Narrow"/>
                <a:sym typeface="Arial Narrow"/>
              </a:rPr>
              <a:t>Checkmark</a:t>
            </a:r>
            <a:r>
              <a:rPr lang="en-US" sz="1400">
                <a:solidFill>
                  <a:schemeClr val="dk1"/>
                </a:solidFill>
                <a:latin typeface="Arial Narrow"/>
                <a:ea typeface="Arial Narrow"/>
                <a:cs typeface="Arial Narrow"/>
                <a:sym typeface="Arial Narrow"/>
              </a:rPr>
              <a:t> to Radio Button.</a:t>
            </a:r>
            <a:endParaRPr sz="1400">
              <a:solidFill>
                <a:schemeClr val="dk1"/>
              </a:solidFill>
            </a:endParaRPr>
          </a:p>
          <a:p>
            <a:pPr indent="0" lvl="0" marL="0" rtl="0" algn="l">
              <a:spcBef>
                <a:spcPts val="0"/>
              </a:spcBef>
              <a:spcAft>
                <a:spcPts val="0"/>
              </a:spcAft>
              <a:buNone/>
            </a:pPr>
            <a:r>
              <a:t/>
            </a:r>
            <a:endParaRPr sz="1100"/>
          </a:p>
        </p:txBody>
      </p:sp>
      <p:sp>
        <p:nvSpPr>
          <p:cNvPr id="89" name="Google Shape;89;p1"/>
          <p:cNvSpPr txBox="1"/>
          <p:nvPr/>
        </p:nvSpPr>
        <p:spPr>
          <a:xfrm>
            <a:off x="22249073" y="14445675"/>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7: Better Price range selection.</a:t>
            </a:r>
            <a:endParaRPr sz="1400">
              <a:solidFill>
                <a:schemeClr val="dk1"/>
              </a:solidFill>
            </a:endParaRPr>
          </a:p>
          <a:p>
            <a:pPr indent="0" lvl="0" marL="0" rtl="0" algn="l">
              <a:spcBef>
                <a:spcPts val="0"/>
              </a:spcBef>
              <a:spcAft>
                <a:spcPts val="0"/>
              </a:spcAft>
              <a:buNone/>
            </a:pPr>
            <a:r>
              <a:t/>
            </a:r>
            <a:endParaRPr sz="1100"/>
          </a:p>
        </p:txBody>
      </p:sp>
      <p:sp>
        <p:nvSpPr>
          <p:cNvPr id="90" name="Google Shape;90;p1"/>
          <p:cNvSpPr txBox="1"/>
          <p:nvPr/>
        </p:nvSpPr>
        <p:spPr>
          <a:xfrm>
            <a:off x="22240420" y="15658200"/>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8: </a:t>
            </a:r>
            <a:r>
              <a:rPr lang="en-US" sz="1400">
                <a:solidFill>
                  <a:schemeClr val="dk1"/>
                </a:solidFill>
                <a:latin typeface="Arial Narrow"/>
                <a:ea typeface="Arial Narrow"/>
                <a:cs typeface="Arial Narrow"/>
                <a:sym typeface="Arial Narrow"/>
              </a:rPr>
              <a:t>Checkmark to Checkbox.</a:t>
            </a:r>
            <a:endParaRPr sz="1400">
              <a:solidFill>
                <a:schemeClr val="dk1"/>
              </a:solidFill>
            </a:endParaRPr>
          </a:p>
          <a:p>
            <a:pPr indent="0" lvl="0" marL="0" rtl="0" algn="l">
              <a:spcBef>
                <a:spcPts val="0"/>
              </a:spcBef>
              <a:spcAft>
                <a:spcPts val="0"/>
              </a:spcAft>
              <a:buNone/>
            </a:pPr>
            <a:r>
              <a:t/>
            </a:r>
            <a:endParaRPr sz="1100"/>
          </a:p>
          <a:p>
            <a:pPr indent="0" lvl="2" marL="317500" rtl="0" algn="l">
              <a:spcBef>
                <a:spcPts val="0"/>
              </a:spcBef>
              <a:spcAft>
                <a:spcPts val="0"/>
              </a:spcAft>
              <a:buNone/>
            </a:pPr>
            <a:r>
              <a:t/>
            </a:r>
            <a:endParaRPr sz="1400">
              <a:solidFill>
                <a:schemeClr val="dk1"/>
              </a:solidFill>
              <a:latin typeface="Arial Narrow"/>
              <a:ea typeface="Arial Narrow"/>
              <a:cs typeface="Arial Narrow"/>
              <a:sym typeface="Arial Narrow"/>
            </a:endParaRPr>
          </a:p>
          <a:p>
            <a:pPr indent="0" lvl="0" marL="0" rtl="0" algn="l">
              <a:spcBef>
                <a:spcPts val="0"/>
              </a:spcBef>
              <a:spcAft>
                <a:spcPts val="0"/>
              </a:spcAft>
              <a:buNone/>
            </a:pPr>
            <a:r>
              <a:t/>
            </a:r>
            <a:endParaRPr sz="1100"/>
          </a:p>
        </p:txBody>
      </p:sp>
      <p:pic>
        <p:nvPicPr>
          <p:cNvPr id="91" name="Google Shape;91;p1"/>
          <p:cNvPicPr preferRelativeResize="0"/>
          <p:nvPr/>
        </p:nvPicPr>
        <p:blipFill>
          <a:blip r:embed="rId7">
            <a:alphaModFix/>
          </a:blip>
          <a:stretch>
            <a:fillRect/>
          </a:stretch>
        </p:blipFill>
        <p:spPr>
          <a:xfrm>
            <a:off x="23459212" y="5848481"/>
            <a:ext cx="1499616" cy="3241425"/>
          </a:xfrm>
          <a:prstGeom prst="rect">
            <a:avLst/>
          </a:prstGeom>
          <a:noFill/>
          <a:ln cap="flat" cmpd="sng" w="9525">
            <a:solidFill>
              <a:schemeClr val="dk2"/>
            </a:solidFill>
            <a:prstDash val="solid"/>
            <a:round/>
            <a:headEnd len="sm" w="sm" type="none"/>
            <a:tailEnd len="sm" w="sm" type="none"/>
          </a:ln>
        </p:spPr>
      </p:pic>
      <p:sp>
        <p:nvSpPr>
          <p:cNvPr id="92" name="Google Shape;92;p1"/>
          <p:cNvSpPr/>
          <p:nvPr/>
        </p:nvSpPr>
        <p:spPr>
          <a:xfrm>
            <a:off x="23475700" y="6499700"/>
            <a:ext cx="1496100" cy="2877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93" name="Google Shape;93;p1"/>
          <p:cNvCxnSpPr>
            <a:stCxn id="94" idx="6"/>
            <a:endCxn id="92" idx="1"/>
          </p:cNvCxnSpPr>
          <p:nvPr/>
        </p:nvCxnSpPr>
        <p:spPr>
          <a:xfrm>
            <a:off x="22573850" y="6446350"/>
            <a:ext cx="1120800" cy="95400"/>
          </a:xfrm>
          <a:prstGeom prst="straightConnector1">
            <a:avLst/>
          </a:prstGeom>
          <a:noFill/>
          <a:ln cap="flat" cmpd="sng" w="19050">
            <a:solidFill>
              <a:srgbClr val="3E9A20"/>
            </a:solidFill>
            <a:prstDash val="solid"/>
            <a:round/>
            <a:headEnd len="med" w="med" type="none"/>
            <a:tailEnd len="med" w="med" type="triangle"/>
          </a:ln>
        </p:spPr>
      </p:cxnSp>
      <p:sp>
        <p:nvSpPr>
          <p:cNvPr id="95" name="Google Shape;95;p1"/>
          <p:cNvSpPr txBox="1"/>
          <p:nvPr/>
        </p:nvSpPr>
        <p:spPr>
          <a:xfrm>
            <a:off x="21391845" y="9317663"/>
            <a:ext cx="3996000" cy="1481400"/>
          </a:xfrm>
          <a:prstGeom prst="rect">
            <a:avLst/>
          </a:prstGeom>
          <a:noFill/>
          <a:ln>
            <a:noFill/>
          </a:ln>
        </p:spPr>
        <p:txBody>
          <a:bodyPr anchorCtr="0" anchor="t" bIns="72375" lIns="72375" spcFirstLastPara="1" rIns="72375" wrap="square" tIns="72375">
            <a:noAutofit/>
          </a:bodyPr>
          <a:lstStyle/>
          <a:p>
            <a:pPr indent="0" lvl="0" marL="0" rtl="0" algn="l">
              <a:spcBef>
                <a:spcPts val="0"/>
              </a:spcBef>
              <a:spcAft>
                <a:spcPts val="0"/>
              </a:spcAft>
              <a:buNone/>
            </a:pPr>
            <a:r>
              <a:rPr lang="en-US" sz="1400">
                <a:solidFill>
                  <a:schemeClr val="dk1"/>
                </a:solidFill>
                <a:latin typeface="Arial Narrow"/>
                <a:ea typeface="Arial Narrow"/>
                <a:cs typeface="Arial Narrow"/>
                <a:sym typeface="Arial Narrow"/>
              </a:rPr>
              <a:t>Change 3: Filter, Price and Max </a:t>
            </a:r>
            <a:r>
              <a:rPr lang="en-US" sz="1400">
                <a:solidFill>
                  <a:schemeClr val="dk1"/>
                </a:solidFill>
                <a:latin typeface="Arial Narrow"/>
                <a:ea typeface="Arial Narrow"/>
                <a:cs typeface="Arial Narrow"/>
                <a:sym typeface="Arial Narrow"/>
              </a:rPr>
              <a:t>Delivery</a:t>
            </a:r>
            <a:r>
              <a:rPr lang="en-US" sz="1400">
                <a:solidFill>
                  <a:schemeClr val="dk1"/>
                </a:solidFill>
                <a:latin typeface="Arial Narrow"/>
                <a:ea typeface="Arial Narrow"/>
                <a:cs typeface="Arial Narrow"/>
                <a:sym typeface="Arial Narrow"/>
              </a:rPr>
              <a:t> Fee tabs renamed.</a:t>
            </a:r>
            <a:endParaRPr sz="1400">
              <a:solidFill>
                <a:schemeClr val="dk1"/>
              </a:solidFill>
              <a:latin typeface="Arial Narrow"/>
              <a:ea typeface="Arial Narrow"/>
              <a:cs typeface="Arial Narrow"/>
              <a:sym typeface="Arial Narrow"/>
            </a:endParaRPr>
          </a:p>
          <a:p>
            <a:pPr indent="0" lvl="0" marL="0" rtl="0" algn="l">
              <a:spcBef>
                <a:spcPts val="0"/>
              </a:spcBef>
              <a:spcAft>
                <a:spcPts val="0"/>
              </a:spcAft>
              <a:buNone/>
            </a:pPr>
            <a:r>
              <a:t/>
            </a:r>
            <a:endParaRPr sz="1400">
              <a:solidFill>
                <a:schemeClr val="dk1"/>
              </a:solidFill>
              <a:latin typeface="Arial Narrow"/>
              <a:ea typeface="Arial Narrow"/>
              <a:cs typeface="Arial Narrow"/>
              <a:sym typeface="Arial Narrow"/>
            </a:endParaRPr>
          </a:p>
          <a:p>
            <a:pPr indent="0" lvl="2" marL="0" rtl="0" algn="l">
              <a:spcBef>
                <a:spcPts val="0"/>
              </a:spcBef>
              <a:spcAft>
                <a:spcPts val="0"/>
              </a:spcAft>
              <a:buClr>
                <a:schemeClr val="dk1"/>
              </a:buClr>
              <a:buSzPts val="900"/>
              <a:buFont typeface="Arial"/>
              <a:buNone/>
            </a:pPr>
            <a:r>
              <a:rPr lang="en-US" sz="1400">
                <a:solidFill>
                  <a:schemeClr val="dk1"/>
                </a:solidFill>
                <a:latin typeface="Arial Narrow"/>
                <a:ea typeface="Arial Narrow"/>
                <a:cs typeface="Arial Narrow"/>
                <a:sym typeface="Arial Narrow"/>
              </a:rPr>
              <a:t>Change 4:  Redesigned the bottom navigation bar to provide user with distinct options to determine further actions.</a:t>
            </a:r>
            <a:endParaRPr sz="1400">
              <a:solidFill>
                <a:schemeClr val="dk1"/>
              </a:solidFill>
              <a:latin typeface="Arial Narrow"/>
              <a:ea typeface="Arial Narrow"/>
              <a:cs typeface="Arial Narrow"/>
              <a:sym typeface="Arial Narrow"/>
            </a:endParaRPr>
          </a:p>
        </p:txBody>
      </p:sp>
      <p:sp>
        <p:nvSpPr>
          <p:cNvPr id="96" name="Google Shape;96;p1"/>
          <p:cNvSpPr/>
          <p:nvPr/>
        </p:nvSpPr>
        <p:spPr>
          <a:xfrm>
            <a:off x="23459201" y="8688075"/>
            <a:ext cx="15132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97" name="Google Shape;97;p1"/>
          <p:cNvCxnSpPr>
            <a:stCxn id="98" idx="6"/>
            <a:endCxn id="96" idx="2"/>
          </p:cNvCxnSpPr>
          <p:nvPr/>
        </p:nvCxnSpPr>
        <p:spPr>
          <a:xfrm>
            <a:off x="22565825" y="8810400"/>
            <a:ext cx="893400" cy="48300"/>
          </a:xfrm>
          <a:prstGeom prst="straightConnector1">
            <a:avLst/>
          </a:prstGeom>
          <a:noFill/>
          <a:ln cap="flat" cmpd="sng" w="19050">
            <a:solidFill>
              <a:srgbClr val="3E9A20"/>
            </a:solidFill>
            <a:prstDash val="solid"/>
            <a:round/>
            <a:headEnd len="med" w="med" type="none"/>
            <a:tailEnd len="med" w="med" type="triangle"/>
          </a:ln>
        </p:spPr>
      </p:cxnSp>
      <p:cxnSp>
        <p:nvCxnSpPr>
          <p:cNvPr id="99" name="Google Shape;99;p1"/>
          <p:cNvCxnSpPr>
            <a:stCxn id="100" idx="6"/>
            <a:endCxn id="101" idx="2"/>
          </p:cNvCxnSpPr>
          <p:nvPr/>
        </p:nvCxnSpPr>
        <p:spPr>
          <a:xfrm flipH="1" rot="10800000">
            <a:off x="21713650" y="20061100"/>
            <a:ext cx="476700" cy="582300"/>
          </a:xfrm>
          <a:prstGeom prst="straightConnector1">
            <a:avLst/>
          </a:prstGeom>
          <a:noFill/>
          <a:ln cap="flat" cmpd="sng" w="19050">
            <a:solidFill>
              <a:srgbClr val="3E9A20"/>
            </a:solidFill>
            <a:prstDash val="solid"/>
            <a:round/>
            <a:headEnd len="med" w="med" type="none"/>
            <a:tailEnd len="med" w="med" type="triangle"/>
          </a:ln>
        </p:spPr>
      </p:cxnSp>
      <p:sp>
        <p:nvSpPr>
          <p:cNvPr id="102" name="Google Shape;102;p1"/>
          <p:cNvSpPr txBox="1"/>
          <p:nvPr/>
        </p:nvSpPr>
        <p:spPr>
          <a:xfrm>
            <a:off x="18948617" y="22612013"/>
            <a:ext cx="5906100" cy="887700"/>
          </a:xfrm>
          <a:prstGeom prst="rect">
            <a:avLst/>
          </a:prstGeom>
          <a:noFill/>
          <a:ln>
            <a:noFill/>
          </a:ln>
        </p:spPr>
        <p:txBody>
          <a:bodyPr anchorCtr="0" anchor="t" bIns="72375" lIns="72375" spcFirstLastPara="1" rIns="72375" wrap="square" tIns="72375">
            <a:noAutofit/>
          </a:bodyPr>
          <a:lstStyle/>
          <a:p>
            <a:pPr indent="0" lvl="0" marL="0" rtl="0" algn="l">
              <a:spcBef>
                <a:spcPts val="0"/>
              </a:spcBef>
              <a:spcAft>
                <a:spcPts val="0"/>
              </a:spcAft>
              <a:buNone/>
            </a:pPr>
            <a:r>
              <a:rPr lang="en-US" sz="1400"/>
              <a:t>Change 1</a:t>
            </a:r>
            <a:r>
              <a:rPr lang="en-US"/>
              <a:t>1</a:t>
            </a:r>
            <a:r>
              <a:rPr lang="en-US" sz="1400"/>
              <a:t>: Better grouping of Profile options and made them more distinct.</a:t>
            </a:r>
            <a:endParaRPr sz="1400"/>
          </a:p>
        </p:txBody>
      </p:sp>
      <p:sp>
        <p:nvSpPr>
          <p:cNvPr id="103" name="Google Shape;103;p1"/>
          <p:cNvSpPr txBox="1"/>
          <p:nvPr/>
        </p:nvSpPr>
        <p:spPr>
          <a:xfrm>
            <a:off x="9615950" y="18970350"/>
            <a:ext cx="7933800" cy="4752600"/>
          </a:xfrm>
          <a:prstGeom prst="rect">
            <a:avLst/>
          </a:prstGeom>
          <a:noFill/>
          <a:ln cap="flat" cmpd="sng" w="19050">
            <a:solidFill>
              <a:srgbClr val="000000"/>
            </a:solidFill>
            <a:prstDash val="solid"/>
            <a:round/>
            <a:headEnd len="sm" w="sm" type="none"/>
            <a:tailEnd len="sm" w="sm" type="none"/>
          </a:ln>
        </p:spPr>
        <p:txBody>
          <a:bodyPr anchorCtr="0" anchor="t" bIns="72375" lIns="72375" spcFirstLastPara="1" rIns="72375" wrap="square" tIns="72375">
            <a:noAutofit/>
          </a:bodyPr>
          <a:lstStyle/>
          <a:p>
            <a:pPr indent="0" lvl="0" marL="0" rtl="0" algn="ctr">
              <a:spcBef>
                <a:spcPts val="0"/>
              </a:spcBef>
              <a:spcAft>
                <a:spcPts val="0"/>
              </a:spcAft>
              <a:buNone/>
            </a:pPr>
            <a:r>
              <a:t/>
            </a:r>
            <a:endParaRPr sz="2400">
              <a:latin typeface="Arial Narrow"/>
              <a:ea typeface="Arial Narrow"/>
              <a:cs typeface="Arial Narrow"/>
              <a:sym typeface="Arial Narrow"/>
            </a:endParaRPr>
          </a:p>
          <a:p>
            <a:pPr indent="0" lvl="0" marL="0" rtl="0" algn="ctr">
              <a:spcBef>
                <a:spcPts val="0"/>
              </a:spcBef>
              <a:spcAft>
                <a:spcPts val="0"/>
              </a:spcAft>
              <a:buNone/>
            </a:pPr>
            <a:r>
              <a:rPr lang="en-US" sz="2400" u="sng">
                <a:latin typeface="Arial Narrow"/>
                <a:ea typeface="Arial Narrow"/>
                <a:cs typeface="Arial Narrow"/>
                <a:sym typeface="Arial Narrow"/>
              </a:rPr>
              <a:t>Important Focus Points</a:t>
            </a:r>
            <a:endParaRPr sz="2400" u="sng">
              <a:latin typeface="Arial Narrow"/>
              <a:ea typeface="Arial Narrow"/>
              <a:cs typeface="Arial Narrow"/>
              <a:sym typeface="Arial Narrow"/>
            </a:endParaRPr>
          </a:p>
          <a:p>
            <a:pPr indent="-342900" lvl="0" marL="914400" rtl="0" algn="l">
              <a:lnSpc>
                <a:spcPct val="115000"/>
              </a:lnSpc>
              <a:spcBef>
                <a:spcPts val="1000"/>
              </a:spcBef>
              <a:spcAft>
                <a:spcPts val="0"/>
              </a:spcAft>
              <a:buSzPts val="2400"/>
              <a:buFont typeface="Arial Narrow"/>
              <a:buAutoNum type="arabicPeriod"/>
            </a:pPr>
            <a:r>
              <a:rPr lang="en-US" sz="2400">
                <a:latin typeface="Arial Narrow"/>
                <a:ea typeface="Arial Narrow"/>
                <a:cs typeface="Arial Narrow"/>
                <a:sym typeface="Arial Narrow"/>
              </a:rPr>
              <a:t>Making clickable options more visible and distinct.</a:t>
            </a:r>
            <a:endParaRPr sz="2400">
              <a:latin typeface="Arial Narrow"/>
              <a:ea typeface="Arial Narrow"/>
              <a:cs typeface="Arial Narrow"/>
              <a:sym typeface="Arial Narrow"/>
            </a:endParaRPr>
          </a:p>
          <a:p>
            <a:pPr indent="-342900" lvl="0" marL="914400" rtl="0" algn="l">
              <a:lnSpc>
                <a:spcPct val="115000"/>
              </a:lnSpc>
              <a:spcBef>
                <a:spcPts val="0"/>
              </a:spcBef>
              <a:spcAft>
                <a:spcPts val="0"/>
              </a:spcAft>
              <a:buSzPts val="2400"/>
              <a:buFont typeface="Arial Narrow"/>
              <a:buAutoNum type="arabicPeriod"/>
            </a:pPr>
            <a:r>
              <a:rPr lang="en-US" sz="2400">
                <a:latin typeface="Arial Narrow"/>
                <a:ea typeface="Arial Narrow"/>
                <a:cs typeface="Arial Narrow"/>
                <a:sym typeface="Arial Narrow"/>
              </a:rPr>
              <a:t>Merging Home and Search pages to remove redundancy.</a:t>
            </a:r>
            <a:endParaRPr sz="2400">
              <a:latin typeface="Arial Narrow"/>
              <a:ea typeface="Arial Narrow"/>
              <a:cs typeface="Arial Narrow"/>
              <a:sym typeface="Arial Narrow"/>
            </a:endParaRPr>
          </a:p>
          <a:p>
            <a:pPr indent="-342900" lvl="0" marL="914400" rtl="0" algn="l">
              <a:lnSpc>
                <a:spcPct val="115000"/>
              </a:lnSpc>
              <a:spcBef>
                <a:spcPts val="0"/>
              </a:spcBef>
              <a:spcAft>
                <a:spcPts val="0"/>
              </a:spcAft>
              <a:buSzPts val="2400"/>
              <a:buFont typeface="Arial Narrow"/>
              <a:buAutoNum type="arabicPeriod"/>
            </a:pPr>
            <a:r>
              <a:rPr lang="en-US" sz="2400">
                <a:latin typeface="Arial Narrow"/>
                <a:ea typeface="Arial Narrow"/>
                <a:cs typeface="Arial Narrow"/>
                <a:sym typeface="Arial Narrow"/>
              </a:rPr>
              <a:t>Floating the Quantity options to make it more </a:t>
            </a:r>
            <a:r>
              <a:rPr lang="en-US" sz="2400">
                <a:latin typeface="Arial Narrow"/>
                <a:ea typeface="Arial Narrow"/>
                <a:cs typeface="Arial Narrow"/>
                <a:sym typeface="Arial Narrow"/>
              </a:rPr>
              <a:t>convenient</a:t>
            </a:r>
            <a:r>
              <a:rPr lang="en-US" sz="2400">
                <a:latin typeface="Arial Narrow"/>
                <a:ea typeface="Arial Narrow"/>
                <a:cs typeface="Arial Narrow"/>
                <a:sym typeface="Arial Narrow"/>
              </a:rPr>
              <a:t> to change quantity during Order Process.</a:t>
            </a:r>
            <a:endParaRPr sz="2400">
              <a:latin typeface="Arial Narrow"/>
              <a:ea typeface="Arial Narrow"/>
              <a:cs typeface="Arial Narrow"/>
              <a:sym typeface="Arial Narrow"/>
            </a:endParaRPr>
          </a:p>
          <a:p>
            <a:pPr indent="-342900" lvl="0" marL="914400" rtl="0" algn="l">
              <a:lnSpc>
                <a:spcPct val="115000"/>
              </a:lnSpc>
              <a:spcBef>
                <a:spcPts val="0"/>
              </a:spcBef>
              <a:spcAft>
                <a:spcPts val="0"/>
              </a:spcAft>
              <a:buSzPts val="2400"/>
              <a:buFont typeface="Arial Narrow"/>
              <a:buAutoNum type="arabicPeriod"/>
            </a:pPr>
            <a:r>
              <a:rPr lang="en-US" sz="2400">
                <a:solidFill>
                  <a:schemeClr val="dk1"/>
                </a:solidFill>
                <a:latin typeface="Arial Narrow"/>
                <a:ea typeface="Arial Narrow"/>
                <a:cs typeface="Arial Narrow"/>
                <a:sym typeface="Arial Narrow"/>
              </a:rPr>
              <a:t>Quantity options for each item in the cart so that user can change the quantity then and there rather than going back to menu page to do it.</a:t>
            </a:r>
            <a:endParaRPr sz="2400">
              <a:latin typeface="Arial Narrow"/>
              <a:ea typeface="Arial Narrow"/>
              <a:cs typeface="Arial Narrow"/>
              <a:sym typeface="Arial Narrow"/>
            </a:endParaRPr>
          </a:p>
          <a:p>
            <a:pPr indent="0" lvl="0" marL="1092200" rtl="0" algn="l">
              <a:spcBef>
                <a:spcPts val="0"/>
              </a:spcBef>
              <a:spcAft>
                <a:spcPts val="0"/>
              </a:spcAft>
              <a:buNone/>
            </a:pPr>
            <a:r>
              <a:t/>
            </a:r>
            <a:endParaRPr sz="1400">
              <a:latin typeface="Arial Narrow"/>
              <a:ea typeface="Arial Narrow"/>
              <a:cs typeface="Arial Narrow"/>
              <a:sym typeface="Arial Narrow"/>
            </a:endParaRPr>
          </a:p>
        </p:txBody>
      </p:sp>
      <p:sp>
        <p:nvSpPr>
          <p:cNvPr id="104" name="Google Shape;104;p1"/>
          <p:cNvSpPr txBox="1"/>
          <p:nvPr/>
        </p:nvSpPr>
        <p:spPr>
          <a:xfrm>
            <a:off x="-2075" y="-121525"/>
            <a:ext cx="35661600" cy="3820800"/>
          </a:xfrm>
          <a:prstGeom prst="rect">
            <a:avLst/>
          </a:prstGeom>
          <a:solidFill>
            <a:srgbClr val="000000"/>
          </a:solidFill>
          <a:ln>
            <a:noFill/>
          </a:ln>
        </p:spPr>
        <p:txBody>
          <a:bodyPr anchorCtr="0" anchor="ctr" bIns="321725" lIns="321725" spcFirstLastPara="1" rIns="321725" wrap="square" tIns="321725">
            <a:noAutofit/>
          </a:bodyPr>
          <a:lstStyle/>
          <a:p>
            <a:pPr indent="0" lvl="0" marL="1092200" rtl="0" algn="l">
              <a:spcBef>
                <a:spcPts val="1900"/>
              </a:spcBef>
              <a:spcAft>
                <a:spcPts val="0"/>
              </a:spcAft>
              <a:buClr>
                <a:schemeClr val="dk1"/>
              </a:buClr>
              <a:buSzPts val="900"/>
              <a:buFont typeface="Arial"/>
              <a:buNone/>
            </a:pPr>
            <a:r>
              <a:t/>
            </a:r>
            <a:endParaRPr sz="1100">
              <a:solidFill>
                <a:srgbClr val="3E9A20"/>
              </a:solidFill>
            </a:endParaRPr>
          </a:p>
        </p:txBody>
      </p:sp>
      <p:pic>
        <p:nvPicPr>
          <p:cNvPr id="105" name="Google Shape;105;p1"/>
          <p:cNvPicPr preferRelativeResize="0"/>
          <p:nvPr/>
        </p:nvPicPr>
        <p:blipFill rotWithShape="1">
          <a:blip r:embed="rId8">
            <a:alphaModFix/>
          </a:blip>
          <a:srcRect b="-10518" l="-15808" r="-15822" t="-23135"/>
          <a:stretch/>
        </p:blipFill>
        <p:spPr>
          <a:xfrm>
            <a:off x="223425" y="-121525"/>
            <a:ext cx="8444374" cy="3521399"/>
          </a:xfrm>
          <a:prstGeom prst="rect">
            <a:avLst/>
          </a:prstGeom>
          <a:noFill/>
          <a:ln>
            <a:noFill/>
          </a:ln>
        </p:spPr>
      </p:pic>
      <p:sp>
        <p:nvSpPr>
          <p:cNvPr id="106" name="Google Shape;106;p1"/>
          <p:cNvSpPr txBox="1"/>
          <p:nvPr/>
        </p:nvSpPr>
        <p:spPr>
          <a:xfrm>
            <a:off x="7786175" y="152400"/>
            <a:ext cx="17394300" cy="3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200">
                <a:solidFill>
                  <a:srgbClr val="5FB709"/>
                </a:solidFill>
              </a:rPr>
              <a:t>Uber Eats Redesign and Revaluation</a:t>
            </a:r>
            <a:endParaRPr b="1" sz="7200">
              <a:solidFill>
                <a:srgbClr val="5FB709"/>
              </a:solidFill>
            </a:endParaRPr>
          </a:p>
          <a:p>
            <a:pPr indent="0" lvl="0" marL="0" rtl="0" algn="ctr">
              <a:spcBef>
                <a:spcPts val="0"/>
              </a:spcBef>
              <a:spcAft>
                <a:spcPts val="0"/>
              </a:spcAft>
              <a:buNone/>
            </a:pPr>
            <a:r>
              <a:rPr b="1" lang="en-US" sz="5000">
                <a:solidFill>
                  <a:srgbClr val="5FB709"/>
                </a:solidFill>
              </a:rPr>
              <a:t>Team </a:t>
            </a:r>
            <a:r>
              <a:rPr b="1" lang="en-US" sz="5000">
                <a:solidFill>
                  <a:srgbClr val="5FB709"/>
                </a:solidFill>
              </a:rPr>
              <a:t>Sappers</a:t>
            </a:r>
            <a:endParaRPr b="1" sz="5000">
              <a:solidFill>
                <a:srgbClr val="5FB709"/>
              </a:solidFill>
            </a:endParaRPr>
          </a:p>
          <a:p>
            <a:pPr indent="0" lvl="0" marL="0" rtl="0" algn="ctr">
              <a:spcBef>
                <a:spcPts val="0"/>
              </a:spcBef>
              <a:spcAft>
                <a:spcPts val="0"/>
              </a:spcAft>
              <a:buNone/>
            </a:pPr>
            <a:r>
              <a:rPr b="1" lang="en-US" sz="4000">
                <a:solidFill>
                  <a:srgbClr val="5FB709"/>
                </a:solidFill>
              </a:rPr>
              <a:t>ISE 217/CMPE 217 Section 02, </a:t>
            </a:r>
            <a:r>
              <a:rPr b="1" lang="en-US" sz="4000">
                <a:solidFill>
                  <a:srgbClr val="5FB709"/>
                </a:solidFill>
              </a:rPr>
              <a:t>Fall 2019</a:t>
            </a:r>
            <a:endParaRPr b="1" sz="4000">
              <a:solidFill>
                <a:srgbClr val="5FB709"/>
              </a:solidFill>
            </a:endParaRPr>
          </a:p>
          <a:p>
            <a:pPr indent="0" lvl="0" marL="0" rtl="0" algn="ctr">
              <a:spcBef>
                <a:spcPts val="0"/>
              </a:spcBef>
              <a:spcAft>
                <a:spcPts val="0"/>
              </a:spcAft>
              <a:buNone/>
            </a:pPr>
            <a:r>
              <a:t/>
            </a:r>
            <a:endParaRPr b="1" sz="3800">
              <a:solidFill>
                <a:srgbClr val="5FB709"/>
              </a:solidFill>
            </a:endParaRPr>
          </a:p>
        </p:txBody>
      </p:sp>
      <p:sp>
        <p:nvSpPr>
          <p:cNvPr id="107" name="Google Shape;107;p1"/>
          <p:cNvSpPr txBox="1"/>
          <p:nvPr/>
        </p:nvSpPr>
        <p:spPr>
          <a:xfrm>
            <a:off x="26513200" y="288875"/>
            <a:ext cx="8837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000">
                <a:solidFill>
                  <a:srgbClr val="5FB709"/>
                </a:solidFill>
              </a:rPr>
              <a:t>Namrata Kasar</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Christina Perry</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Chaithra Lakshmi Sathyanarayana</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Shivam Tyagi</a:t>
            </a:r>
            <a:endParaRPr b="1" sz="4000">
              <a:solidFill>
                <a:srgbClr val="5FB709"/>
              </a:solidFill>
            </a:endParaRPr>
          </a:p>
        </p:txBody>
      </p:sp>
      <p:sp>
        <p:nvSpPr>
          <p:cNvPr id="108" name="Google Shape;108;p1"/>
          <p:cNvSpPr txBox="1"/>
          <p:nvPr/>
        </p:nvSpPr>
        <p:spPr>
          <a:xfrm>
            <a:off x="26891750" y="12901500"/>
            <a:ext cx="8100300" cy="6625800"/>
          </a:xfrm>
          <a:prstGeom prst="rect">
            <a:avLst/>
          </a:prstGeom>
          <a:noFill/>
          <a:ln>
            <a:noFill/>
          </a:ln>
        </p:spPr>
        <p:txBody>
          <a:bodyPr anchorCtr="0" anchor="t" bIns="91425" lIns="91425" spcFirstLastPara="1" rIns="91425" wrap="square" tIns="91425">
            <a:noAutofit/>
          </a:bodyPr>
          <a:lstStyle/>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1: </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Took comparatively longer time</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use and took less time.</a:t>
            </a:r>
            <a:endParaRPr sz="2400">
              <a:solidFill>
                <a:schemeClr val="dk1"/>
              </a:solidFill>
              <a:latin typeface="Arial Narrow"/>
              <a:ea typeface="Arial Narrow"/>
              <a:cs typeface="Arial Narrow"/>
              <a:sym typeface="Arial Narrow"/>
            </a:endParaRPr>
          </a:p>
          <a:p>
            <a:pPr indent="-323850" lvl="0" marL="685800" rtl="0" algn="l">
              <a:spcBef>
                <a:spcPts val="100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2: </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distinguishing the selected filters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recognize the selected filters</a:t>
            </a:r>
            <a:endParaRPr sz="2400">
              <a:solidFill>
                <a:schemeClr val="dk1"/>
              </a:solidFill>
              <a:latin typeface="Arial Narrow"/>
              <a:ea typeface="Arial Narrow"/>
              <a:cs typeface="Arial Narrow"/>
              <a:sym typeface="Arial Narrow"/>
            </a:endParaRPr>
          </a:p>
          <a:p>
            <a:pPr indent="-323850" lvl="0" marL="685800" rtl="0" algn="l">
              <a:spcBef>
                <a:spcPts val="100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3: </a:t>
            </a:r>
            <a:endParaRPr sz="2400">
              <a:solidFill>
                <a:schemeClr val="dk1"/>
              </a:solidFill>
              <a:latin typeface="Arial Narrow"/>
              <a:ea typeface="Arial Narrow"/>
              <a:cs typeface="Arial Narrow"/>
              <a:sym typeface="Arial Narrow"/>
            </a:endParaRPr>
          </a:p>
          <a:p>
            <a:pPr indent="228600" lvl="0" marL="457200" rtl="0" algn="l">
              <a:spcBef>
                <a:spcPts val="0"/>
              </a:spcBef>
              <a:spcAft>
                <a:spcPts val="0"/>
              </a:spcAft>
              <a:buNone/>
            </a:pPr>
            <a:r>
              <a:rPr lang="en-US" sz="2400">
                <a:solidFill>
                  <a:schemeClr val="dk1"/>
                </a:solidFill>
                <a:latin typeface="Arial Narrow"/>
                <a:ea typeface="Arial Narrow"/>
                <a:cs typeface="Arial Narrow"/>
                <a:sym typeface="Arial Narrow"/>
              </a:rPr>
              <a:t>Uber Eats: Took comparatively longer time</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use and took less time</a:t>
            </a:r>
            <a:endParaRPr sz="2400">
              <a:solidFill>
                <a:schemeClr val="dk1"/>
              </a:solidFill>
              <a:latin typeface="Arial Narrow"/>
              <a:ea typeface="Arial Narrow"/>
              <a:cs typeface="Arial Narrow"/>
              <a:sym typeface="Arial Narrow"/>
            </a:endParaRPr>
          </a:p>
          <a:p>
            <a:pPr indent="-323850" lvl="0" marL="685800" rtl="0" algn="l">
              <a:spcBef>
                <a:spcPts val="100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4: </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changing the quantity of items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order</a:t>
            </a:r>
            <a:endParaRPr sz="2400">
              <a:solidFill>
                <a:schemeClr val="dk1"/>
              </a:solidFill>
              <a:latin typeface="Arial Narrow"/>
              <a:ea typeface="Arial Narrow"/>
              <a:cs typeface="Arial Narrow"/>
              <a:sym typeface="Arial Narrow"/>
            </a:endParaRPr>
          </a:p>
          <a:p>
            <a:pPr indent="-323850" lvl="0" marL="685800" rtl="0" algn="l">
              <a:spcBef>
                <a:spcPts val="100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5: </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changing the quantity of items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change quantity at any time during order process.</a:t>
            </a:r>
            <a:endParaRPr sz="2400">
              <a:solidFill>
                <a:schemeClr val="dk1"/>
              </a:solidFill>
              <a:latin typeface="Arial Narrow"/>
              <a:ea typeface="Arial Narrow"/>
              <a:cs typeface="Arial Narrow"/>
              <a:sym typeface="Arial Narrow"/>
            </a:endParaRPr>
          </a:p>
        </p:txBody>
      </p:sp>
      <p:pic>
        <p:nvPicPr>
          <p:cNvPr id="109" name="Google Shape;109;p1"/>
          <p:cNvPicPr preferRelativeResize="0"/>
          <p:nvPr/>
        </p:nvPicPr>
        <p:blipFill>
          <a:blip r:embed="rId9">
            <a:alphaModFix/>
          </a:blip>
          <a:stretch>
            <a:fillRect/>
          </a:stretch>
        </p:blipFill>
        <p:spPr>
          <a:xfrm>
            <a:off x="10114475" y="6031588"/>
            <a:ext cx="1499616" cy="3241425"/>
          </a:xfrm>
          <a:prstGeom prst="rect">
            <a:avLst/>
          </a:prstGeom>
          <a:noFill/>
          <a:ln cap="flat" cmpd="sng" w="9525">
            <a:solidFill>
              <a:srgbClr val="000000"/>
            </a:solidFill>
            <a:prstDash val="solid"/>
            <a:round/>
            <a:headEnd len="sm" w="sm" type="none"/>
            <a:tailEnd len="sm" w="sm" type="none"/>
          </a:ln>
        </p:spPr>
      </p:pic>
      <p:sp>
        <p:nvSpPr>
          <p:cNvPr id="78" name="Google Shape;78;p1"/>
          <p:cNvSpPr/>
          <p:nvPr/>
        </p:nvSpPr>
        <p:spPr>
          <a:xfrm>
            <a:off x="10114500" y="6321750"/>
            <a:ext cx="1499700" cy="263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pic>
        <p:nvPicPr>
          <p:cNvPr id="110" name="Google Shape;110;p1"/>
          <p:cNvPicPr preferRelativeResize="0"/>
          <p:nvPr/>
        </p:nvPicPr>
        <p:blipFill>
          <a:blip r:embed="rId10">
            <a:alphaModFix/>
          </a:blip>
          <a:stretch>
            <a:fillRect/>
          </a:stretch>
        </p:blipFill>
        <p:spPr>
          <a:xfrm>
            <a:off x="11920800" y="6819450"/>
            <a:ext cx="1408176" cy="3236975"/>
          </a:xfrm>
          <a:prstGeom prst="rect">
            <a:avLst/>
          </a:prstGeom>
          <a:noFill/>
          <a:ln cap="flat" cmpd="sng" w="9525">
            <a:solidFill>
              <a:srgbClr val="000000"/>
            </a:solidFill>
            <a:prstDash val="solid"/>
            <a:round/>
            <a:headEnd len="sm" w="sm" type="none"/>
            <a:tailEnd len="sm" w="sm" type="none"/>
          </a:ln>
        </p:spPr>
      </p:pic>
      <p:sp>
        <p:nvSpPr>
          <p:cNvPr id="111" name="Google Shape;111;p1"/>
          <p:cNvSpPr/>
          <p:nvPr/>
        </p:nvSpPr>
        <p:spPr>
          <a:xfrm>
            <a:off x="11918050" y="6926750"/>
            <a:ext cx="1417200" cy="2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112" name="Google Shape;112;p1"/>
          <p:cNvCxnSpPr>
            <a:stCxn id="111" idx="6"/>
            <a:endCxn id="79" idx="2"/>
          </p:cNvCxnSpPr>
          <p:nvPr/>
        </p:nvCxnSpPr>
        <p:spPr>
          <a:xfrm flipH="1" rot="10800000">
            <a:off x="13335250" y="6358400"/>
            <a:ext cx="587700" cy="712200"/>
          </a:xfrm>
          <a:prstGeom prst="straightConnector1">
            <a:avLst/>
          </a:prstGeom>
          <a:noFill/>
          <a:ln cap="flat" cmpd="sng" w="19050">
            <a:solidFill>
              <a:srgbClr val="3E9A20"/>
            </a:solidFill>
            <a:prstDash val="solid"/>
            <a:round/>
            <a:headEnd len="med" w="med" type="none"/>
            <a:tailEnd len="med" w="med" type="triangle"/>
          </a:ln>
        </p:spPr>
      </p:cxnSp>
      <p:pic>
        <p:nvPicPr>
          <p:cNvPr id="113" name="Google Shape;113;p1"/>
          <p:cNvPicPr preferRelativeResize="0"/>
          <p:nvPr/>
        </p:nvPicPr>
        <p:blipFill>
          <a:blip r:embed="rId10">
            <a:alphaModFix/>
          </a:blip>
          <a:stretch>
            <a:fillRect/>
          </a:stretch>
        </p:blipFill>
        <p:spPr>
          <a:xfrm>
            <a:off x="21066238" y="5792500"/>
            <a:ext cx="1499616" cy="3236975"/>
          </a:xfrm>
          <a:prstGeom prst="rect">
            <a:avLst/>
          </a:prstGeom>
          <a:noFill/>
          <a:ln cap="flat" cmpd="sng" w="9525">
            <a:solidFill>
              <a:srgbClr val="000000"/>
            </a:solidFill>
            <a:prstDash val="solid"/>
            <a:round/>
            <a:headEnd len="sm" w="sm" type="none"/>
            <a:tailEnd len="sm" w="sm" type="none"/>
          </a:ln>
        </p:spPr>
      </p:pic>
      <p:sp>
        <p:nvSpPr>
          <p:cNvPr id="94" name="Google Shape;94;p1"/>
          <p:cNvSpPr/>
          <p:nvPr/>
        </p:nvSpPr>
        <p:spPr>
          <a:xfrm>
            <a:off x="21060650" y="6302500"/>
            <a:ext cx="1513200" cy="2877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98" name="Google Shape;98;p1"/>
          <p:cNvSpPr/>
          <p:nvPr/>
        </p:nvSpPr>
        <p:spPr>
          <a:xfrm>
            <a:off x="21069725" y="8639700"/>
            <a:ext cx="14961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pic>
        <p:nvPicPr>
          <p:cNvPr id="114" name="Google Shape;114;p1"/>
          <p:cNvPicPr preferRelativeResize="0"/>
          <p:nvPr/>
        </p:nvPicPr>
        <p:blipFill>
          <a:blip r:embed="rId11">
            <a:alphaModFix/>
          </a:blip>
          <a:stretch>
            <a:fillRect/>
          </a:stretch>
        </p:blipFill>
        <p:spPr>
          <a:xfrm>
            <a:off x="10114488" y="10955600"/>
            <a:ext cx="1499616" cy="3236975"/>
          </a:xfrm>
          <a:prstGeom prst="rect">
            <a:avLst/>
          </a:prstGeom>
          <a:noFill/>
          <a:ln cap="flat" cmpd="sng" w="9525">
            <a:solidFill>
              <a:srgbClr val="000000"/>
            </a:solidFill>
            <a:prstDash val="solid"/>
            <a:round/>
            <a:headEnd len="sm" w="sm" type="none"/>
            <a:tailEnd len="sm" w="sm" type="none"/>
          </a:ln>
        </p:spPr>
      </p:pic>
      <p:sp>
        <p:nvSpPr>
          <p:cNvPr id="115" name="Google Shape;115;p1"/>
          <p:cNvSpPr/>
          <p:nvPr/>
        </p:nvSpPr>
        <p:spPr>
          <a:xfrm>
            <a:off x="10142950" y="13033275"/>
            <a:ext cx="1422600" cy="393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pic>
        <p:nvPicPr>
          <p:cNvPr id="116" name="Google Shape;116;p1"/>
          <p:cNvPicPr preferRelativeResize="0"/>
          <p:nvPr/>
        </p:nvPicPr>
        <p:blipFill>
          <a:blip r:embed="rId12">
            <a:alphaModFix/>
          </a:blip>
          <a:stretch>
            <a:fillRect/>
          </a:stretch>
        </p:blipFill>
        <p:spPr>
          <a:xfrm>
            <a:off x="10002350" y="15183013"/>
            <a:ext cx="1408176" cy="3236975"/>
          </a:xfrm>
          <a:prstGeom prst="rect">
            <a:avLst/>
          </a:prstGeom>
          <a:noFill/>
          <a:ln cap="flat" cmpd="sng" w="9525">
            <a:solidFill>
              <a:srgbClr val="000000"/>
            </a:solidFill>
            <a:prstDash val="solid"/>
            <a:round/>
            <a:headEnd len="sm" w="sm" type="none"/>
            <a:tailEnd len="sm" w="sm" type="none"/>
          </a:ln>
        </p:spPr>
      </p:pic>
      <p:pic>
        <p:nvPicPr>
          <p:cNvPr id="117" name="Google Shape;117;p1"/>
          <p:cNvPicPr preferRelativeResize="0"/>
          <p:nvPr/>
        </p:nvPicPr>
        <p:blipFill>
          <a:blip r:embed="rId13">
            <a:alphaModFix/>
          </a:blip>
          <a:stretch>
            <a:fillRect/>
          </a:stretch>
        </p:blipFill>
        <p:spPr>
          <a:xfrm>
            <a:off x="20261538" y="18993988"/>
            <a:ext cx="1408176" cy="3236975"/>
          </a:xfrm>
          <a:prstGeom prst="rect">
            <a:avLst/>
          </a:prstGeom>
          <a:noFill/>
          <a:ln cap="flat" cmpd="sng" w="9525">
            <a:solidFill>
              <a:srgbClr val="000000"/>
            </a:solidFill>
            <a:prstDash val="solid"/>
            <a:round/>
            <a:headEnd len="sm" w="sm" type="none"/>
            <a:tailEnd len="sm" w="sm" type="none"/>
          </a:ln>
        </p:spPr>
      </p:pic>
      <p:pic>
        <p:nvPicPr>
          <p:cNvPr id="118" name="Google Shape;118;p1"/>
          <p:cNvPicPr preferRelativeResize="0"/>
          <p:nvPr/>
        </p:nvPicPr>
        <p:blipFill>
          <a:blip r:embed="rId14">
            <a:alphaModFix/>
          </a:blip>
          <a:stretch>
            <a:fillRect/>
          </a:stretch>
        </p:blipFill>
        <p:spPr>
          <a:xfrm>
            <a:off x="22329813" y="18980938"/>
            <a:ext cx="1408176" cy="3236975"/>
          </a:xfrm>
          <a:prstGeom prst="rect">
            <a:avLst/>
          </a:prstGeom>
          <a:noFill/>
          <a:ln cap="flat" cmpd="sng" w="9525">
            <a:solidFill>
              <a:srgbClr val="000000"/>
            </a:solidFill>
            <a:prstDash val="solid"/>
            <a:round/>
            <a:headEnd len="sm" w="sm" type="none"/>
            <a:tailEnd len="sm" w="sm" type="none"/>
          </a:ln>
        </p:spPr>
      </p:pic>
      <p:pic>
        <p:nvPicPr>
          <p:cNvPr id="119" name="Google Shape;119;p1"/>
          <p:cNvPicPr preferRelativeResize="0"/>
          <p:nvPr/>
        </p:nvPicPr>
        <p:blipFill>
          <a:blip r:embed="rId15">
            <a:alphaModFix/>
          </a:blip>
          <a:stretch>
            <a:fillRect/>
          </a:stretch>
        </p:blipFill>
        <p:spPr>
          <a:xfrm>
            <a:off x="18189438" y="11719275"/>
            <a:ext cx="1408176" cy="3236975"/>
          </a:xfrm>
          <a:prstGeom prst="rect">
            <a:avLst/>
          </a:prstGeom>
          <a:noFill/>
          <a:ln cap="flat" cmpd="sng" w="9525">
            <a:solidFill>
              <a:srgbClr val="000000"/>
            </a:solidFill>
            <a:prstDash val="solid"/>
            <a:round/>
            <a:headEnd len="sm" w="sm" type="none"/>
            <a:tailEnd len="sm" w="sm" type="none"/>
          </a:ln>
        </p:spPr>
      </p:pic>
      <p:pic>
        <p:nvPicPr>
          <p:cNvPr id="120" name="Google Shape;120;p1"/>
          <p:cNvPicPr preferRelativeResize="0"/>
          <p:nvPr/>
        </p:nvPicPr>
        <p:blipFill>
          <a:blip r:embed="rId16">
            <a:alphaModFix/>
          </a:blip>
          <a:stretch>
            <a:fillRect/>
          </a:stretch>
        </p:blipFill>
        <p:spPr>
          <a:xfrm>
            <a:off x="18189475" y="14983575"/>
            <a:ext cx="1408176" cy="3236975"/>
          </a:xfrm>
          <a:prstGeom prst="rect">
            <a:avLst/>
          </a:prstGeom>
          <a:noFill/>
          <a:ln cap="flat" cmpd="sng" w="9525">
            <a:solidFill>
              <a:srgbClr val="000000"/>
            </a:solidFill>
            <a:prstDash val="solid"/>
            <a:round/>
            <a:headEnd len="sm" w="sm" type="none"/>
            <a:tailEnd len="sm" w="sm" type="none"/>
          </a:ln>
        </p:spPr>
      </p:pic>
      <p:sp>
        <p:nvSpPr>
          <p:cNvPr id="121" name="Google Shape;121;p1"/>
          <p:cNvSpPr/>
          <p:nvPr/>
        </p:nvSpPr>
        <p:spPr>
          <a:xfrm>
            <a:off x="19238230" y="12136625"/>
            <a:ext cx="322800" cy="9591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22" name="Google Shape;122;p1"/>
          <p:cNvSpPr/>
          <p:nvPr/>
        </p:nvSpPr>
        <p:spPr>
          <a:xfrm>
            <a:off x="18189450" y="13279350"/>
            <a:ext cx="1422600" cy="393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23" name="Google Shape;123;p1"/>
          <p:cNvSpPr/>
          <p:nvPr/>
        </p:nvSpPr>
        <p:spPr>
          <a:xfrm>
            <a:off x="19289850" y="16810325"/>
            <a:ext cx="3078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24" name="Google Shape;124;p1"/>
          <p:cNvSpPr/>
          <p:nvPr/>
        </p:nvSpPr>
        <p:spPr>
          <a:xfrm>
            <a:off x="12121350" y="17968525"/>
            <a:ext cx="1560900" cy="428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pic>
        <p:nvPicPr>
          <p:cNvPr id="125" name="Google Shape;125;p1"/>
          <p:cNvPicPr preferRelativeResize="0"/>
          <p:nvPr/>
        </p:nvPicPr>
        <p:blipFill>
          <a:blip r:embed="rId17">
            <a:alphaModFix/>
          </a:blip>
          <a:stretch>
            <a:fillRect/>
          </a:stretch>
        </p:blipFill>
        <p:spPr>
          <a:xfrm>
            <a:off x="20683550" y="13025525"/>
            <a:ext cx="1408176" cy="3236975"/>
          </a:xfrm>
          <a:prstGeom prst="rect">
            <a:avLst/>
          </a:prstGeom>
          <a:noFill/>
          <a:ln cap="flat" cmpd="sng" w="9525">
            <a:solidFill>
              <a:srgbClr val="000000"/>
            </a:solidFill>
            <a:prstDash val="solid"/>
            <a:round/>
            <a:headEnd len="sm" w="sm" type="none"/>
            <a:tailEnd len="sm" w="sm" type="none"/>
          </a:ln>
        </p:spPr>
      </p:pic>
      <p:sp>
        <p:nvSpPr>
          <p:cNvPr id="126" name="Google Shape;126;p1"/>
          <p:cNvSpPr/>
          <p:nvPr/>
        </p:nvSpPr>
        <p:spPr>
          <a:xfrm>
            <a:off x="21740275" y="13526550"/>
            <a:ext cx="3513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27" name="Google Shape;127;p1"/>
          <p:cNvSpPr/>
          <p:nvPr/>
        </p:nvSpPr>
        <p:spPr>
          <a:xfrm>
            <a:off x="20680725" y="14555275"/>
            <a:ext cx="1408200" cy="428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28" name="Google Shape;128;p1"/>
          <p:cNvSpPr/>
          <p:nvPr/>
        </p:nvSpPr>
        <p:spPr>
          <a:xfrm>
            <a:off x="21816474" y="15521475"/>
            <a:ext cx="2754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129" name="Google Shape;129;p1"/>
          <p:cNvCxnSpPr>
            <a:stCxn id="122" idx="6"/>
            <a:endCxn id="127" idx="1"/>
          </p:cNvCxnSpPr>
          <p:nvPr/>
        </p:nvCxnSpPr>
        <p:spPr>
          <a:xfrm>
            <a:off x="19612050" y="13476150"/>
            <a:ext cx="1275000" cy="1141800"/>
          </a:xfrm>
          <a:prstGeom prst="straightConnector1">
            <a:avLst/>
          </a:prstGeom>
          <a:noFill/>
          <a:ln cap="flat" cmpd="sng" w="19050">
            <a:solidFill>
              <a:srgbClr val="3E9A20"/>
            </a:solidFill>
            <a:prstDash val="solid"/>
            <a:round/>
            <a:headEnd len="med" w="med" type="none"/>
            <a:tailEnd len="med" w="med" type="triangle"/>
          </a:ln>
        </p:spPr>
      </p:cxnSp>
      <p:cxnSp>
        <p:nvCxnSpPr>
          <p:cNvPr id="130" name="Google Shape;130;p1"/>
          <p:cNvCxnSpPr>
            <a:stCxn id="121" idx="6"/>
            <a:endCxn id="126" idx="2"/>
          </p:cNvCxnSpPr>
          <p:nvPr/>
        </p:nvCxnSpPr>
        <p:spPr>
          <a:xfrm>
            <a:off x="19561030" y="12616175"/>
            <a:ext cx="2179200" cy="1354200"/>
          </a:xfrm>
          <a:prstGeom prst="straightConnector1">
            <a:avLst/>
          </a:prstGeom>
          <a:noFill/>
          <a:ln cap="flat" cmpd="sng" w="19050">
            <a:solidFill>
              <a:srgbClr val="3E9A20"/>
            </a:solidFill>
            <a:prstDash val="solid"/>
            <a:round/>
            <a:headEnd len="med" w="med" type="none"/>
            <a:tailEnd len="med" w="med" type="triangle"/>
          </a:ln>
        </p:spPr>
      </p:cxnSp>
      <p:cxnSp>
        <p:nvCxnSpPr>
          <p:cNvPr id="131" name="Google Shape;131;p1"/>
          <p:cNvCxnSpPr>
            <a:stCxn id="123" idx="6"/>
            <a:endCxn id="128" idx="4"/>
          </p:cNvCxnSpPr>
          <p:nvPr/>
        </p:nvCxnSpPr>
        <p:spPr>
          <a:xfrm flipH="1" rot="10800000">
            <a:off x="19597650" y="16409075"/>
            <a:ext cx="2356500" cy="845100"/>
          </a:xfrm>
          <a:prstGeom prst="straightConnector1">
            <a:avLst/>
          </a:prstGeom>
          <a:noFill/>
          <a:ln cap="flat" cmpd="sng" w="19050">
            <a:solidFill>
              <a:srgbClr val="3E9A20"/>
            </a:solidFill>
            <a:prstDash val="solid"/>
            <a:round/>
            <a:headEnd len="med" w="med" type="none"/>
            <a:tailEnd len="med" w="med" type="triangle"/>
          </a:ln>
        </p:spPr>
      </p:cxnSp>
      <p:cxnSp>
        <p:nvCxnSpPr>
          <p:cNvPr id="132" name="Google Shape;132;p1"/>
          <p:cNvCxnSpPr>
            <a:stCxn id="115" idx="6"/>
            <a:endCxn id="83" idx="3"/>
          </p:cNvCxnSpPr>
          <p:nvPr/>
        </p:nvCxnSpPr>
        <p:spPr>
          <a:xfrm flipH="1" rot="10800000">
            <a:off x="11565550" y="11937375"/>
            <a:ext cx="870600" cy="1292700"/>
          </a:xfrm>
          <a:prstGeom prst="straightConnector1">
            <a:avLst/>
          </a:prstGeom>
          <a:noFill/>
          <a:ln cap="flat" cmpd="sng" w="19050">
            <a:solidFill>
              <a:srgbClr val="3E9A20"/>
            </a:solidFill>
            <a:prstDash val="solid"/>
            <a:round/>
            <a:headEnd len="med" w="med" type="none"/>
            <a:tailEnd len="med" w="med" type="triangle"/>
          </a:ln>
        </p:spPr>
      </p:cxnSp>
      <p:cxnSp>
        <p:nvCxnSpPr>
          <p:cNvPr id="133" name="Google Shape;133;p1"/>
          <p:cNvCxnSpPr>
            <a:stCxn id="100" idx="6"/>
            <a:endCxn id="134" idx="2"/>
          </p:cNvCxnSpPr>
          <p:nvPr/>
        </p:nvCxnSpPr>
        <p:spPr>
          <a:xfrm>
            <a:off x="21713650" y="20643400"/>
            <a:ext cx="515400" cy="477000"/>
          </a:xfrm>
          <a:prstGeom prst="straightConnector1">
            <a:avLst/>
          </a:prstGeom>
          <a:noFill/>
          <a:ln cap="flat" cmpd="sng" w="19050">
            <a:solidFill>
              <a:srgbClr val="3E9A20"/>
            </a:solidFill>
            <a:prstDash val="solid"/>
            <a:round/>
            <a:headEnd len="med" w="med" type="none"/>
            <a:tailEnd len="med" w="med" type="triangle"/>
          </a:ln>
        </p:spPr>
      </p:cxnSp>
      <p:sp>
        <p:nvSpPr>
          <p:cNvPr id="135" name="Google Shape;135;p1"/>
          <p:cNvSpPr/>
          <p:nvPr/>
        </p:nvSpPr>
        <p:spPr>
          <a:xfrm>
            <a:off x="9655975" y="5515900"/>
            <a:ext cx="10561500" cy="475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9631500" y="10650050"/>
            <a:ext cx="7933800" cy="3820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9655975" y="14848300"/>
            <a:ext cx="7933800" cy="3820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20519325" y="5534925"/>
            <a:ext cx="5208000" cy="542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17945400" y="11379575"/>
            <a:ext cx="7782000" cy="709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txBox="1"/>
          <p:nvPr/>
        </p:nvSpPr>
        <p:spPr>
          <a:xfrm>
            <a:off x="18126300" y="9929275"/>
            <a:ext cx="23565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1. Home &amp; Search Page</a:t>
            </a:r>
            <a:endParaRPr i="1" sz="1200"/>
          </a:p>
        </p:txBody>
      </p:sp>
      <p:sp>
        <p:nvSpPr>
          <p:cNvPr id="141" name="Google Shape;141;p1"/>
          <p:cNvSpPr txBox="1"/>
          <p:nvPr/>
        </p:nvSpPr>
        <p:spPr>
          <a:xfrm>
            <a:off x="15789900" y="14126175"/>
            <a:ext cx="20802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3. Quantity Buttons</a:t>
            </a:r>
            <a:endParaRPr i="1" sz="1200"/>
          </a:p>
        </p:txBody>
      </p:sp>
      <p:sp>
        <p:nvSpPr>
          <p:cNvPr id="142" name="Google Shape;142;p1"/>
          <p:cNvSpPr txBox="1"/>
          <p:nvPr/>
        </p:nvSpPr>
        <p:spPr>
          <a:xfrm>
            <a:off x="13941875" y="18307725"/>
            <a:ext cx="42606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5. Quantity and </a:t>
            </a:r>
            <a:r>
              <a:rPr i="1" lang="en-US" sz="1200"/>
              <a:t>Delivery</a:t>
            </a:r>
            <a:r>
              <a:rPr i="1" lang="en-US" sz="1200"/>
              <a:t> Button on Order Page</a:t>
            </a:r>
            <a:endParaRPr i="1" sz="1200"/>
          </a:p>
        </p:txBody>
      </p:sp>
      <p:sp>
        <p:nvSpPr>
          <p:cNvPr id="143" name="Google Shape;143;p1"/>
          <p:cNvSpPr txBox="1"/>
          <p:nvPr/>
        </p:nvSpPr>
        <p:spPr>
          <a:xfrm>
            <a:off x="22915300" y="10650050"/>
            <a:ext cx="32694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2. Filter and Bottom Navigation Bar</a:t>
            </a:r>
            <a:endParaRPr i="1" sz="1200"/>
          </a:p>
        </p:txBody>
      </p:sp>
      <p:sp>
        <p:nvSpPr>
          <p:cNvPr id="144" name="Google Shape;144;p1"/>
          <p:cNvSpPr txBox="1"/>
          <p:nvPr/>
        </p:nvSpPr>
        <p:spPr>
          <a:xfrm>
            <a:off x="23681400" y="18159875"/>
            <a:ext cx="23088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4. Cart and Tip Options</a:t>
            </a:r>
            <a:endParaRPr i="1" sz="1200"/>
          </a:p>
        </p:txBody>
      </p:sp>
      <p:sp>
        <p:nvSpPr>
          <p:cNvPr id="145" name="Google Shape;145;p1"/>
          <p:cNvSpPr txBox="1"/>
          <p:nvPr/>
        </p:nvSpPr>
        <p:spPr>
          <a:xfrm>
            <a:off x="24256675" y="23172975"/>
            <a:ext cx="20802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Fig 6. Profile Page</a:t>
            </a:r>
            <a:endParaRPr i="1" sz="1200"/>
          </a:p>
        </p:txBody>
      </p:sp>
      <p:sp>
        <p:nvSpPr>
          <p:cNvPr id="100" name="Google Shape;100;p1"/>
          <p:cNvSpPr/>
          <p:nvPr/>
        </p:nvSpPr>
        <p:spPr>
          <a:xfrm>
            <a:off x="19866250" y="19705150"/>
            <a:ext cx="1847400" cy="18765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22190225" y="19617300"/>
            <a:ext cx="1644600" cy="8877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
          <p:cNvSpPr/>
          <p:nvPr/>
        </p:nvSpPr>
        <p:spPr>
          <a:xfrm>
            <a:off x="22229025" y="20724325"/>
            <a:ext cx="1560900" cy="7923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
          <p:cNvSpPr/>
          <p:nvPr/>
        </p:nvSpPr>
        <p:spPr>
          <a:xfrm>
            <a:off x="17987275" y="18739875"/>
            <a:ext cx="7740000" cy="475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51" name="Shape 151"/>
        <p:cNvGrpSpPr/>
        <p:nvPr/>
      </p:nvGrpSpPr>
      <p:grpSpPr>
        <a:xfrm>
          <a:off x="0" y="0"/>
          <a:ext cx="0" cy="0"/>
          <a:chOff x="0" y="0"/>
          <a:chExt cx="0" cy="0"/>
        </a:xfrm>
      </p:grpSpPr>
      <p:sp>
        <p:nvSpPr>
          <p:cNvPr id="152" name="Google Shape;152;g7a87152259_1_0"/>
          <p:cNvSpPr txBox="1"/>
          <p:nvPr/>
        </p:nvSpPr>
        <p:spPr>
          <a:xfrm>
            <a:off x="27185150" y="4663975"/>
            <a:ext cx="7181700" cy="6613800"/>
          </a:xfrm>
          <a:prstGeom prst="rect">
            <a:avLst/>
          </a:prstGeom>
          <a:noFill/>
          <a:ln>
            <a:noFill/>
          </a:ln>
        </p:spPr>
        <p:txBody>
          <a:bodyPr anchorCtr="0" anchor="t" bIns="321725" lIns="321725" spcFirstLastPara="1" rIns="321725" wrap="square" tIns="321725">
            <a:noAutofit/>
          </a:bodyPr>
          <a:lstStyle/>
          <a:p>
            <a:pPr indent="0" lvl="2" marL="0" rtl="0" algn="l">
              <a:spcBef>
                <a:spcPts val="0"/>
              </a:spcBef>
              <a:spcAft>
                <a:spcPts val="0"/>
              </a:spcAft>
              <a:buClr>
                <a:schemeClr val="dk1"/>
              </a:buClr>
              <a:buFont typeface="Arial"/>
              <a:buNone/>
            </a:pPr>
            <a:r>
              <a:rPr lang="en-US" sz="2400">
                <a:solidFill>
                  <a:schemeClr val="dk1"/>
                </a:solidFill>
                <a:latin typeface="Arial Narrow"/>
                <a:ea typeface="Arial Narrow"/>
                <a:cs typeface="Arial Narrow"/>
                <a:sym typeface="Arial Narrow"/>
              </a:rPr>
              <a:t>5 Participants, students in their 20’s participated in the Usability Testing. They were asked to complete the following tasks:</a:t>
            </a:r>
            <a:endParaRPr sz="2400">
              <a:solidFill>
                <a:schemeClr val="dk1"/>
              </a:solidFill>
              <a:latin typeface="Arial Narrow"/>
              <a:ea typeface="Arial Narrow"/>
              <a:cs typeface="Arial Narrow"/>
              <a:sym typeface="Arial Narrow"/>
            </a:endParaRPr>
          </a:p>
          <a:p>
            <a:pPr indent="0" lvl="2" marL="317500" rtl="0" algn="l">
              <a:spcBef>
                <a:spcPts val="0"/>
              </a:spcBef>
              <a:spcAft>
                <a:spcPts val="0"/>
              </a:spcAft>
              <a:buClr>
                <a:schemeClr val="dk1"/>
              </a:buClr>
              <a:buFont typeface="Arial"/>
              <a:buNone/>
            </a:pPr>
            <a:r>
              <a:t/>
            </a:r>
            <a:endParaRPr sz="2400">
              <a:solidFill>
                <a:schemeClr val="dk1"/>
              </a:solidFill>
              <a:latin typeface="Arial Narrow"/>
              <a:ea typeface="Arial Narrow"/>
              <a:cs typeface="Arial Narrow"/>
              <a:sym typeface="Arial Narrow"/>
            </a:endParaRPr>
          </a:p>
          <a:p>
            <a:pPr indent="-323850" lvl="0" marL="4572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1: From the home screen, search for restaurants based on your selected address.</a:t>
            </a:r>
            <a:endParaRPr sz="2400">
              <a:solidFill>
                <a:schemeClr val="dk1"/>
              </a:solidFill>
              <a:latin typeface="Arial Narrow"/>
              <a:ea typeface="Arial Narrow"/>
              <a:cs typeface="Arial Narrow"/>
              <a:sym typeface="Arial Narrow"/>
            </a:endParaRPr>
          </a:p>
          <a:p>
            <a:pPr indent="-323850" lvl="0" marL="4572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2: From the home screen, filter the restaurants using available filter options.</a:t>
            </a:r>
            <a:endParaRPr sz="2400">
              <a:solidFill>
                <a:schemeClr val="dk1"/>
              </a:solidFill>
              <a:latin typeface="Arial Narrow"/>
              <a:ea typeface="Arial Narrow"/>
              <a:cs typeface="Arial Narrow"/>
              <a:sym typeface="Arial Narrow"/>
            </a:endParaRPr>
          </a:p>
          <a:p>
            <a:pPr indent="-323850" lvl="0" marL="4572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3: From the home screen, get latest deals on restaurants or popular restaurants.</a:t>
            </a:r>
            <a:endParaRPr sz="2400">
              <a:solidFill>
                <a:schemeClr val="dk1"/>
              </a:solidFill>
              <a:latin typeface="Arial Narrow"/>
              <a:ea typeface="Arial Narrow"/>
              <a:cs typeface="Arial Narrow"/>
              <a:sym typeface="Arial Narrow"/>
            </a:endParaRPr>
          </a:p>
          <a:p>
            <a:pPr indent="-323850" lvl="0" marL="4572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4: Select a restaurant and order from it.</a:t>
            </a:r>
            <a:endParaRPr sz="2400">
              <a:solidFill>
                <a:schemeClr val="dk1"/>
              </a:solidFill>
              <a:latin typeface="Arial Narrow"/>
              <a:ea typeface="Arial Narrow"/>
              <a:cs typeface="Arial Narrow"/>
              <a:sym typeface="Arial Narrow"/>
            </a:endParaRPr>
          </a:p>
          <a:p>
            <a:pPr indent="-323850" lvl="0" marL="4572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5: Change the quantity of selected food items during order process.</a:t>
            </a:r>
            <a:endParaRPr sz="2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User metrics used for evaluation : easy to learn, to measure the usability by recording the time required by participants to complete above tasks.	 </a:t>
            </a:r>
            <a:endParaRPr sz="2400">
              <a:solidFill>
                <a:schemeClr val="dk1"/>
              </a:solidFill>
              <a:latin typeface="Arial Narrow"/>
              <a:ea typeface="Arial Narrow"/>
              <a:cs typeface="Arial Narrow"/>
              <a:sym typeface="Arial Narrow"/>
            </a:endParaRPr>
          </a:p>
        </p:txBody>
      </p:sp>
      <p:sp>
        <p:nvSpPr>
          <p:cNvPr id="153" name="Google Shape;153;g7a87152259_1_0"/>
          <p:cNvSpPr txBox="1"/>
          <p:nvPr/>
        </p:nvSpPr>
        <p:spPr>
          <a:xfrm>
            <a:off x="854353" y="4753200"/>
            <a:ext cx="7209300" cy="3521400"/>
          </a:xfrm>
          <a:prstGeom prst="rect">
            <a:avLst/>
          </a:prstGeom>
          <a:noFill/>
          <a:ln>
            <a:noFill/>
          </a:ln>
        </p:spPr>
        <p:txBody>
          <a:bodyPr anchorCtr="0" anchor="t" bIns="321725" lIns="321725" spcFirstLastPara="1" rIns="321725" wrap="square" tIns="321725">
            <a:noAutofit/>
          </a:bodyPr>
          <a:lstStyle/>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lets people order food online, and provide them options to either get it delivered or picked up.</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provides easy interface for users to find restaurants nearby, select from restaurants’ menu and order food online. </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Users can pay for the orders using multiple options like debit/credit card, paypal, Uber-cash among others. </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Users can track their orders after ordering their food.</a:t>
            </a:r>
            <a:endParaRPr sz="2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Clr>
                <a:srgbClr val="000000"/>
              </a:buClr>
              <a:buFont typeface="Arial"/>
              <a:buNone/>
            </a:pPr>
            <a:r>
              <a:t/>
            </a:r>
            <a:endParaRPr sz="2400">
              <a:solidFill>
                <a:schemeClr val="dk1"/>
              </a:solidFill>
              <a:latin typeface="Arial Narrow"/>
              <a:ea typeface="Arial Narrow"/>
              <a:cs typeface="Arial Narrow"/>
              <a:sym typeface="Arial Narrow"/>
            </a:endParaRPr>
          </a:p>
        </p:txBody>
      </p:sp>
      <p:sp>
        <p:nvSpPr>
          <p:cNvPr id="154" name="Google Shape;154;g7a87152259_1_0"/>
          <p:cNvSpPr txBox="1"/>
          <p:nvPr/>
        </p:nvSpPr>
        <p:spPr>
          <a:xfrm>
            <a:off x="567533" y="15390302"/>
            <a:ext cx="8100300" cy="3939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Suggested Enhancements</a:t>
            </a:r>
            <a:endParaRPr sz="1100">
              <a:solidFill>
                <a:srgbClr val="5FB709"/>
              </a:solidFill>
              <a:latin typeface="Arial Narrow"/>
              <a:ea typeface="Arial Narrow"/>
              <a:cs typeface="Arial Narrow"/>
              <a:sym typeface="Arial Narrow"/>
            </a:endParaRPr>
          </a:p>
        </p:txBody>
      </p:sp>
      <p:sp>
        <p:nvSpPr>
          <p:cNvPr id="155" name="Google Shape;155;g7a87152259_1_0"/>
          <p:cNvSpPr txBox="1"/>
          <p:nvPr/>
        </p:nvSpPr>
        <p:spPr>
          <a:xfrm>
            <a:off x="9352227" y="4201678"/>
            <a:ext cx="16857600" cy="3936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Prototype</a:t>
            </a:r>
            <a:endParaRPr sz="2300">
              <a:solidFill>
                <a:srgbClr val="5FB709"/>
              </a:solidFill>
              <a:latin typeface="Arial Narrow"/>
              <a:ea typeface="Arial Narrow"/>
              <a:cs typeface="Arial Narrow"/>
              <a:sym typeface="Arial Narrow"/>
            </a:endParaRPr>
          </a:p>
        </p:txBody>
      </p:sp>
      <p:sp>
        <p:nvSpPr>
          <p:cNvPr id="156" name="Google Shape;156;g7a87152259_1_0"/>
          <p:cNvSpPr txBox="1"/>
          <p:nvPr/>
        </p:nvSpPr>
        <p:spPr>
          <a:xfrm>
            <a:off x="26867026" y="11379568"/>
            <a:ext cx="81054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Results</a:t>
            </a:r>
            <a:endParaRPr sz="2300">
              <a:solidFill>
                <a:srgbClr val="5FB709"/>
              </a:solidFill>
              <a:latin typeface="Arial Narrow"/>
              <a:ea typeface="Arial Narrow"/>
              <a:cs typeface="Arial Narrow"/>
              <a:sym typeface="Arial Narrow"/>
            </a:endParaRPr>
          </a:p>
        </p:txBody>
      </p:sp>
      <p:sp>
        <p:nvSpPr>
          <p:cNvPr id="157" name="Google Shape;157;g7a87152259_1_0"/>
          <p:cNvSpPr txBox="1"/>
          <p:nvPr/>
        </p:nvSpPr>
        <p:spPr>
          <a:xfrm>
            <a:off x="27371967" y="19910681"/>
            <a:ext cx="7259700" cy="2180400"/>
          </a:xfrm>
          <a:prstGeom prst="rect">
            <a:avLst/>
          </a:prstGeom>
          <a:noFill/>
          <a:ln>
            <a:noFill/>
          </a:ln>
        </p:spPr>
        <p:txBody>
          <a:bodyPr anchorCtr="0" anchor="t" bIns="321725" lIns="321725" spcFirstLastPara="1" rIns="321725" wrap="square" tIns="321725">
            <a:noAutofit/>
          </a:bodyPr>
          <a:lstStyle/>
          <a:p>
            <a:pPr indent="0" lvl="2" marL="0" marR="0" rtl="0" algn="l">
              <a:lnSpc>
                <a:spcPct val="100000"/>
              </a:lnSpc>
              <a:spcBef>
                <a:spcPts val="0"/>
              </a:spcBef>
              <a:spcAft>
                <a:spcPts val="0"/>
              </a:spcAft>
              <a:buClr>
                <a:srgbClr val="000000"/>
              </a:buClr>
              <a:buFont typeface="Arial"/>
              <a:buNone/>
            </a:pPr>
            <a:r>
              <a:rPr lang="en-US" sz="2400">
                <a:solidFill>
                  <a:schemeClr val="dk1"/>
                </a:solidFill>
                <a:latin typeface="Arial Narrow"/>
                <a:ea typeface="Arial Narrow"/>
                <a:cs typeface="Arial Narrow"/>
                <a:sym typeface="Arial Narrow"/>
              </a:rPr>
              <a:t>The improvements made to the UberEats mobile app improved the usability of the app. Participants completed with more ease and less errors in the presented prototype compared to existing UberEats mobile app.</a:t>
            </a:r>
            <a:endParaRPr sz="2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Clr>
                <a:srgbClr val="000000"/>
              </a:buClr>
              <a:buFont typeface="Arial"/>
              <a:buNone/>
            </a:pPr>
            <a:r>
              <a:t/>
            </a:r>
            <a:endParaRPr sz="2400">
              <a:solidFill>
                <a:schemeClr val="dk1"/>
              </a:solidFill>
              <a:latin typeface="Arial Narrow"/>
              <a:ea typeface="Arial Narrow"/>
              <a:cs typeface="Arial Narrow"/>
              <a:sym typeface="Arial Narrow"/>
            </a:endParaRPr>
          </a:p>
        </p:txBody>
      </p:sp>
      <p:sp>
        <p:nvSpPr>
          <p:cNvPr id="158" name="Google Shape;158;g7a87152259_1_0"/>
          <p:cNvSpPr txBox="1"/>
          <p:nvPr/>
        </p:nvSpPr>
        <p:spPr>
          <a:xfrm>
            <a:off x="940150" y="16546950"/>
            <a:ext cx="7209300" cy="7099800"/>
          </a:xfrm>
          <a:prstGeom prst="rect">
            <a:avLst/>
          </a:prstGeom>
          <a:noFill/>
          <a:ln>
            <a:noFill/>
          </a:ln>
        </p:spPr>
        <p:txBody>
          <a:bodyPr anchorCtr="0" anchor="t" bIns="321725" lIns="321725" spcFirstLastPara="1" rIns="321725" wrap="square" tIns="321725">
            <a:noAutofit/>
          </a:bodyPr>
          <a:lstStyle/>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Changing bottom navigation bar options</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Merging Home and Search Page for better clarity of users.</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Grouping and arranging all sub sections together in Home page.</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Grouping the actions in profile page</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design consistent with change in button colors and adding visible dividers.</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 Adding add/remove quantity option in Cart screen</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Enabling the user to place delivery from anywhere on the cart screen</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Grouping “Deliver with Uber” option differently.</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clickable tabs distinctly visible.</a:t>
            </a:r>
            <a:endParaRPr sz="2400">
              <a:solidFill>
                <a:schemeClr val="dk1"/>
              </a:solidFill>
              <a:latin typeface="Arial Narrow"/>
              <a:ea typeface="Arial Narrow"/>
              <a:cs typeface="Arial Narrow"/>
              <a:sym typeface="Arial Narrow"/>
            </a:endParaRPr>
          </a:p>
          <a:p>
            <a:pPr indent="-381000" lvl="0" marL="4572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delivery change time option more visible.</a:t>
            </a:r>
            <a:endParaRPr sz="2400">
              <a:solidFill>
                <a:schemeClr val="dk1"/>
              </a:solidFill>
              <a:latin typeface="Arial Narrow"/>
              <a:ea typeface="Arial Narrow"/>
              <a:cs typeface="Arial Narrow"/>
              <a:sym typeface="Arial Narrow"/>
            </a:endParaRPr>
          </a:p>
          <a:p>
            <a:pPr indent="-38100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Making color scheme of buttons consistent.</a:t>
            </a:r>
            <a:endParaRPr sz="2400">
              <a:solidFill>
                <a:schemeClr val="dk1"/>
              </a:solidFill>
              <a:latin typeface="Arial Narrow"/>
              <a:ea typeface="Arial Narrow"/>
              <a:cs typeface="Arial Narrow"/>
              <a:sym typeface="Arial Narrow"/>
            </a:endParaRPr>
          </a:p>
          <a:p>
            <a:pPr indent="-381000" lvl="0" marL="45720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Clarity in filter options.</a:t>
            </a:r>
            <a:endParaRPr sz="2400">
              <a:solidFill>
                <a:schemeClr val="dk1"/>
              </a:solidFill>
              <a:latin typeface="Arial Narrow"/>
              <a:ea typeface="Arial Narrow"/>
              <a:cs typeface="Arial Narrow"/>
              <a:sym typeface="Arial Narrow"/>
            </a:endParaRPr>
          </a:p>
          <a:p>
            <a:pPr indent="0" lvl="0" marL="368300" marR="0" rtl="0" algn="l">
              <a:lnSpc>
                <a:spcPct val="100000"/>
              </a:lnSpc>
              <a:spcBef>
                <a:spcPts val="0"/>
              </a:spcBef>
              <a:spcAft>
                <a:spcPts val="0"/>
              </a:spcAft>
              <a:buNone/>
            </a:pPr>
            <a:r>
              <a:t/>
            </a:r>
            <a:endParaRPr sz="2400">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t/>
            </a:r>
            <a:endParaRPr sz="2400">
              <a:solidFill>
                <a:schemeClr val="dk1"/>
              </a:solidFill>
              <a:latin typeface="Arial Narrow"/>
              <a:ea typeface="Arial Narrow"/>
              <a:cs typeface="Arial Narrow"/>
              <a:sym typeface="Arial Narrow"/>
            </a:endParaRPr>
          </a:p>
        </p:txBody>
      </p:sp>
      <p:sp>
        <p:nvSpPr>
          <p:cNvPr id="159" name="Google Shape;159;g7a87152259_1_0"/>
          <p:cNvSpPr txBox="1"/>
          <p:nvPr/>
        </p:nvSpPr>
        <p:spPr>
          <a:xfrm>
            <a:off x="26807675" y="22696425"/>
            <a:ext cx="8100300" cy="1079100"/>
          </a:xfrm>
          <a:prstGeom prst="rect">
            <a:avLst/>
          </a:prstGeom>
          <a:noFill/>
          <a:ln>
            <a:noFill/>
          </a:ln>
        </p:spPr>
        <p:txBody>
          <a:bodyPr anchorCtr="0" anchor="t" bIns="321725" lIns="321725" spcFirstLastPara="1" rIns="321725" wrap="square" tIns="321725">
            <a:noAutofit/>
          </a:bodyPr>
          <a:lstStyle/>
          <a:p>
            <a:pPr indent="0" lvl="2" marL="0" marR="0" rtl="0" algn="l">
              <a:lnSpc>
                <a:spcPct val="100000"/>
              </a:lnSpc>
              <a:spcBef>
                <a:spcPts val="0"/>
              </a:spcBef>
              <a:spcAft>
                <a:spcPts val="0"/>
              </a:spcAft>
              <a:buClr>
                <a:srgbClr val="000000"/>
              </a:buClr>
              <a:buFont typeface="Arial"/>
              <a:buNone/>
            </a:pPr>
            <a:r>
              <a:rPr lang="en-US" sz="2400">
                <a:solidFill>
                  <a:schemeClr val="dk1"/>
                </a:solidFill>
                <a:uFill>
                  <a:noFill/>
                </a:uFill>
                <a:latin typeface="Arial Narrow"/>
                <a:ea typeface="Arial Narrow"/>
                <a:cs typeface="Arial Narrow"/>
                <a:sym typeface="Arial Narrow"/>
                <a:hlinkClick r:id="rId3"/>
              </a:rPr>
              <a:t>https://media.thinknum.com/articles/people-love-uber-eats-a-lot/</a:t>
            </a:r>
            <a:endParaRPr sz="2400">
              <a:solidFill>
                <a:schemeClr val="dk1"/>
              </a:solidFill>
              <a:latin typeface="Arial Narrow"/>
              <a:ea typeface="Arial Narrow"/>
              <a:cs typeface="Arial Narrow"/>
              <a:sym typeface="Arial Narrow"/>
            </a:endParaRPr>
          </a:p>
        </p:txBody>
      </p:sp>
      <p:sp>
        <p:nvSpPr>
          <p:cNvPr id="160" name="Google Shape;160;g7a87152259_1_0"/>
          <p:cNvSpPr txBox="1"/>
          <p:nvPr/>
        </p:nvSpPr>
        <p:spPr>
          <a:xfrm>
            <a:off x="567525" y="4196576"/>
            <a:ext cx="8100300" cy="467400"/>
          </a:xfrm>
          <a:prstGeom prst="rect">
            <a:avLst/>
          </a:prstGeom>
          <a:solidFill>
            <a:schemeClr val="dk2"/>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Introduction</a:t>
            </a:r>
            <a:endParaRPr sz="2300">
              <a:solidFill>
                <a:srgbClr val="5FB709"/>
              </a:solidFill>
              <a:latin typeface="Arial Narrow"/>
              <a:ea typeface="Arial Narrow"/>
              <a:cs typeface="Arial Narrow"/>
              <a:sym typeface="Arial Narrow"/>
            </a:endParaRPr>
          </a:p>
        </p:txBody>
      </p:sp>
      <p:sp>
        <p:nvSpPr>
          <p:cNvPr id="161" name="Google Shape;161;g7a87152259_1_0"/>
          <p:cNvSpPr txBox="1"/>
          <p:nvPr/>
        </p:nvSpPr>
        <p:spPr>
          <a:xfrm>
            <a:off x="567517" y="8879096"/>
            <a:ext cx="81003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Clr>
                <a:srgbClr val="000000"/>
              </a:buClr>
              <a:buFont typeface="Arial"/>
              <a:buNone/>
            </a:pPr>
            <a:r>
              <a:rPr b="1" lang="en-US" sz="2300">
                <a:solidFill>
                  <a:srgbClr val="5FB709"/>
                </a:solidFill>
                <a:latin typeface="Arial Narrow"/>
                <a:ea typeface="Arial Narrow"/>
                <a:cs typeface="Arial Narrow"/>
                <a:sym typeface="Arial Narrow"/>
              </a:rPr>
              <a:t>Goals Of Redesigning</a:t>
            </a:r>
            <a:endParaRPr sz="2300">
              <a:solidFill>
                <a:srgbClr val="5FB709"/>
              </a:solidFill>
              <a:latin typeface="Arial Narrow"/>
              <a:ea typeface="Arial Narrow"/>
              <a:cs typeface="Arial Narrow"/>
              <a:sym typeface="Arial Narrow"/>
            </a:endParaRPr>
          </a:p>
        </p:txBody>
      </p:sp>
      <p:sp>
        <p:nvSpPr>
          <p:cNvPr id="162" name="Google Shape;162;g7a87152259_1_0"/>
          <p:cNvSpPr txBox="1"/>
          <p:nvPr/>
        </p:nvSpPr>
        <p:spPr>
          <a:xfrm>
            <a:off x="1081650" y="9513625"/>
            <a:ext cx="7182000" cy="4359300"/>
          </a:xfrm>
          <a:prstGeom prst="rect">
            <a:avLst/>
          </a:prstGeom>
          <a:noFill/>
          <a:ln>
            <a:noFill/>
          </a:ln>
        </p:spPr>
        <p:txBody>
          <a:bodyPr anchorCtr="0" anchor="t" bIns="72375" lIns="72375" spcFirstLastPara="1" rIns="72375" wrap="square" tIns="72375">
            <a:noAutofit/>
          </a:bodyPr>
          <a:lstStyle/>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Uber Eats is growing its popularity compared to other food delivery apps among the customers. Though Uber Eats has its website offering same features as the mobile app, most of the orders on Uber Eats are received from the mobile app. Uber Eats needs to improve the design and user experience for their mobile application.</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Help users to easily search for restaurants and the restaurants’ menu in less time</a:t>
            </a:r>
            <a:endParaRPr sz="2400">
              <a:solidFill>
                <a:schemeClr val="dk1"/>
              </a:solidFill>
              <a:latin typeface="Arial Narrow"/>
              <a:ea typeface="Arial Narrow"/>
              <a:cs typeface="Arial Narrow"/>
              <a:sym typeface="Arial Narrow"/>
            </a:endParaRPr>
          </a:p>
          <a:p>
            <a:pPr indent="-342900" lvl="0" marL="368300" marR="0" rtl="0" algn="l">
              <a:lnSpc>
                <a:spcPct val="115000"/>
              </a:lnSpc>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Provide users better navigation for the app features such as home, searching restaurants and order history.</a:t>
            </a:r>
            <a:endParaRPr sz="2400">
              <a:solidFill>
                <a:schemeClr val="dk1"/>
              </a:solidFill>
              <a:latin typeface="Arial Narrow"/>
              <a:ea typeface="Arial Narrow"/>
              <a:cs typeface="Arial Narrow"/>
              <a:sym typeface="Arial Narrow"/>
            </a:endParaRPr>
          </a:p>
        </p:txBody>
      </p:sp>
      <p:sp>
        <p:nvSpPr>
          <p:cNvPr id="163" name="Google Shape;163;g7a87152259_1_0"/>
          <p:cNvSpPr txBox="1"/>
          <p:nvPr/>
        </p:nvSpPr>
        <p:spPr>
          <a:xfrm>
            <a:off x="26894088" y="4201712"/>
            <a:ext cx="8105400" cy="393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Usability Testing</a:t>
            </a:r>
            <a:endParaRPr sz="2300">
              <a:solidFill>
                <a:srgbClr val="5FB709"/>
              </a:solidFill>
              <a:latin typeface="Arial Narrow"/>
              <a:ea typeface="Arial Narrow"/>
              <a:cs typeface="Arial Narrow"/>
              <a:sym typeface="Arial Narrow"/>
            </a:endParaRPr>
          </a:p>
        </p:txBody>
      </p:sp>
      <p:sp>
        <p:nvSpPr>
          <p:cNvPr id="164" name="Google Shape;164;g7a87152259_1_0"/>
          <p:cNvSpPr txBox="1"/>
          <p:nvPr/>
        </p:nvSpPr>
        <p:spPr>
          <a:xfrm>
            <a:off x="26867021" y="19516937"/>
            <a:ext cx="8105400" cy="3936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Conclusion</a:t>
            </a:r>
            <a:endParaRPr sz="2300">
              <a:solidFill>
                <a:srgbClr val="5FB709"/>
              </a:solidFill>
              <a:latin typeface="Arial Narrow"/>
              <a:ea typeface="Arial Narrow"/>
              <a:cs typeface="Arial Narrow"/>
              <a:sym typeface="Arial Narrow"/>
            </a:endParaRPr>
          </a:p>
        </p:txBody>
      </p:sp>
      <p:sp>
        <p:nvSpPr>
          <p:cNvPr id="165" name="Google Shape;165;g7a87152259_1_0"/>
          <p:cNvSpPr txBox="1"/>
          <p:nvPr/>
        </p:nvSpPr>
        <p:spPr>
          <a:xfrm>
            <a:off x="26887151" y="22424481"/>
            <a:ext cx="8105400" cy="393600"/>
          </a:xfrm>
          <a:prstGeom prst="rect">
            <a:avLst/>
          </a:prstGeom>
          <a:solidFill>
            <a:schemeClr val="dk1"/>
          </a:solidFill>
          <a:ln>
            <a:noFill/>
          </a:ln>
        </p:spPr>
        <p:txBody>
          <a:bodyPr anchorCtr="0" anchor="t" bIns="32100" lIns="64200" spcFirstLastPara="1" rIns="64200" wrap="square" tIns="32100">
            <a:noAutofit/>
          </a:bodyPr>
          <a:lstStyle/>
          <a:p>
            <a:pPr indent="0" lvl="0" marL="0" marR="0" rtl="0" algn="ctr">
              <a:spcBef>
                <a:spcPts val="0"/>
              </a:spcBef>
              <a:spcAft>
                <a:spcPts val="0"/>
              </a:spcAft>
              <a:buNone/>
            </a:pPr>
            <a:r>
              <a:rPr b="1" lang="en-US" sz="2300">
                <a:solidFill>
                  <a:srgbClr val="5FB709"/>
                </a:solidFill>
                <a:latin typeface="Arial Narrow"/>
                <a:ea typeface="Arial Narrow"/>
                <a:cs typeface="Arial Narrow"/>
                <a:sym typeface="Arial Narrow"/>
              </a:rPr>
              <a:t>Key References</a:t>
            </a:r>
            <a:endParaRPr sz="2300">
              <a:solidFill>
                <a:srgbClr val="5FB709"/>
              </a:solidFill>
              <a:latin typeface="Arial Narrow"/>
              <a:ea typeface="Arial Narrow"/>
              <a:cs typeface="Arial Narrow"/>
              <a:sym typeface="Arial Narrow"/>
            </a:endParaRPr>
          </a:p>
        </p:txBody>
      </p:sp>
      <p:pic>
        <p:nvPicPr>
          <p:cNvPr id="166" name="Google Shape;166;g7a87152259_1_0"/>
          <p:cNvPicPr preferRelativeResize="0"/>
          <p:nvPr/>
        </p:nvPicPr>
        <p:blipFill>
          <a:blip r:embed="rId4">
            <a:alphaModFix/>
          </a:blip>
          <a:stretch>
            <a:fillRect/>
          </a:stretch>
        </p:blipFill>
        <p:spPr>
          <a:xfrm>
            <a:off x="11901528" y="6918469"/>
            <a:ext cx="1496044" cy="3239437"/>
          </a:xfrm>
          <a:prstGeom prst="rect">
            <a:avLst/>
          </a:prstGeom>
          <a:noFill/>
          <a:ln cap="flat" cmpd="sng" w="19050">
            <a:solidFill>
              <a:schemeClr val="dk2"/>
            </a:solidFill>
            <a:prstDash val="solid"/>
            <a:round/>
            <a:headEnd len="sm" w="sm" type="none"/>
            <a:tailEnd len="sm" w="sm" type="none"/>
          </a:ln>
        </p:spPr>
      </p:pic>
      <p:pic>
        <p:nvPicPr>
          <p:cNvPr id="167" name="Google Shape;167;g7a87152259_1_0"/>
          <p:cNvPicPr preferRelativeResize="0"/>
          <p:nvPr/>
        </p:nvPicPr>
        <p:blipFill>
          <a:blip r:embed="rId5">
            <a:alphaModFix/>
          </a:blip>
          <a:stretch>
            <a:fillRect/>
          </a:stretch>
        </p:blipFill>
        <p:spPr>
          <a:xfrm>
            <a:off x="10245361" y="6074625"/>
            <a:ext cx="1496044" cy="3226031"/>
          </a:xfrm>
          <a:prstGeom prst="rect">
            <a:avLst/>
          </a:prstGeom>
          <a:noFill/>
          <a:ln cap="flat" cmpd="sng" w="19050">
            <a:solidFill>
              <a:schemeClr val="dk2"/>
            </a:solidFill>
            <a:prstDash val="solid"/>
            <a:round/>
            <a:headEnd len="sm" w="sm" type="none"/>
            <a:tailEnd len="sm" w="sm" type="none"/>
          </a:ln>
        </p:spPr>
      </p:pic>
      <p:pic>
        <p:nvPicPr>
          <p:cNvPr id="168" name="Google Shape;168;g7a87152259_1_0"/>
          <p:cNvPicPr preferRelativeResize="0"/>
          <p:nvPr/>
        </p:nvPicPr>
        <p:blipFill>
          <a:blip r:embed="rId6">
            <a:alphaModFix/>
          </a:blip>
          <a:stretch>
            <a:fillRect/>
          </a:stretch>
        </p:blipFill>
        <p:spPr>
          <a:xfrm>
            <a:off x="13940144" y="6024019"/>
            <a:ext cx="1496043" cy="3239437"/>
          </a:xfrm>
          <a:prstGeom prst="rect">
            <a:avLst/>
          </a:prstGeom>
          <a:noFill/>
          <a:ln cap="flat" cmpd="sng" w="19050">
            <a:solidFill>
              <a:schemeClr val="dk2"/>
            </a:solidFill>
            <a:prstDash val="solid"/>
            <a:round/>
            <a:headEnd len="sm" w="sm" type="none"/>
            <a:tailEnd len="sm" w="sm" type="none"/>
          </a:ln>
        </p:spPr>
      </p:pic>
      <p:sp>
        <p:nvSpPr>
          <p:cNvPr id="169" name="Google Shape;169;g7a87152259_1_0"/>
          <p:cNvSpPr txBox="1"/>
          <p:nvPr/>
        </p:nvSpPr>
        <p:spPr>
          <a:xfrm>
            <a:off x="15577961" y="6068063"/>
            <a:ext cx="4472700" cy="580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Clr>
                <a:schemeClr val="dk1"/>
              </a:buClr>
              <a:buSzPts val="900"/>
              <a:buFont typeface="Arial"/>
              <a:buNone/>
            </a:pPr>
            <a:r>
              <a:rPr lang="en-US" sz="1400">
                <a:solidFill>
                  <a:schemeClr val="dk1"/>
                </a:solidFill>
                <a:latin typeface="Arial Narrow"/>
                <a:ea typeface="Arial Narrow"/>
                <a:cs typeface="Arial Narrow"/>
                <a:sym typeface="Arial Narrow"/>
              </a:rPr>
              <a:t>Change 1: Merged Home and Search page by providing search bar and filter options on the Home page.</a:t>
            </a:r>
            <a:endParaRPr sz="1400">
              <a:solidFill>
                <a:schemeClr val="dk1"/>
              </a:solidFill>
            </a:endParaRPr>
          </a:p>
          <a:p>
            <a:pPr indent="0" lvl="0" marL="0" rtl="0" algn="l">
              <a:spcBef>
                <a:spcPts val="0"/>
              </a:spcBef>
              <a:spcAft>
                <a:spcPts val="0"/>
              </a:spcAft>
              <a:buNone/>
            </a:pPr>
            <a:r>
              <a:t/>
            </a:r>
            <a:endParaRPr sz="1100"/>
          </a:p>
        </p:txBody>
      </p:sp>
      <p:cxnSp>
        <p:nvCxnSpPr>
          <p:cNvPr id="170" name="Google Shape;170;g7a87152259_1_0"/>
          <p:cNvCxnSpPr>
            <a:stCxn id="171" idx="6"/>
            <a:endCxn id="172" idx="2"/>
          </p:cNvCxnSpPr>
          <p:nvPr/>
        </p:nvCxnSpPr>
        <p:spPr>
          <a:xfrm flipH="1" rot="10800000">
            <a:off x="11835061" y="6358275"/>
            <a:ext cx="2088000" cy="119400"/>
          </a:xfrm>
          <a:prstGeom prst="straightConnector1">
            <a:avLst/>
          </a:prstGeom>
          <a:noFill/>
          <a:ln cap="flat" cmpd="sng" w="19050">
            <a:solidFill>
              <a:srgbClr val="3E9A20"/>
            </a:solidFill>
            <a:prstDash val="solid"/>
            <a:round/>
            <a:headEnd len="med" w="med" type="none"/>
            <a:tailEnd len="med" w="med" type="triangle"/>
          </a:ln>
        </p:spPr>
      </p:cxnSp>
      <p:cxnSp>
        <p:nvCxnSpPr>
          <p:cNvPr id="173" name="Google Shape;173;g7a87152259_1_0"/>
          <p:cNvCxnSpPr>
            <a:stCxn id="174" idx="7"/>
            <a:endCxn id="172" idx="3"/>
          </p:cNvCxnSpPr>
          <p:nvPr/>
        </p:nvCxnSpPr>
        <p:spPr>
          <a:xfrm flipH="1" rot="10800000">
            <a:off x="13273913" y="6523584"/>
            <a:ext cx="891600" cy="580500"/>
          </a:xfrm>
          <a:prstGeom prst="straightConnector1">
            <a:avLst/>
          </a:prstGeom>
          <a:noFill/>
          <a:ln cap="flat" cmpd="sng" w="19050">
            <a:solidFill>
              <a:srgbClr val="3E9A20"/>
            </a:solidFill>
            <a:prstDash val="solid"/>
            <a:round/>
            <a:headEnd len="med" w="med" type="none"/>
            <a:tailEnd len="med" w="med" type="triangle"/>
          </a:ln>
        </p:spPr>
      </p:cxnSp>
      <p:sp>
        <p:nvSpPr>
          <p:cNvPr id="174" name="Google Shape;174;g7a87152259_1_0"/>
          <p:cNvSpPr/>
          <p:nvPr/>
        </p:nvSpPr>
        <p:spPr>
          <a:xfrm>
            <a:off x="11917019" y="7070606"/>
            <a:ext cx="1589700" cy="228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71" name="Google Shape;171;g7a87152259_1_0"/>
          <p:cNvSpPr/>
          <p:nvPr/>
        </p:nvSpPr>
        <p:spPr>
          <a:xfrm>
            <a:off x="10245361" y="6363375"/>
            <a:ext cx="1589700" cy="228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72" name="Google Shape;172;g7a87152259_1_0"/>
          <p:cNvSpPr/>
          <p:nvPr/>
        </p:nvSpPr>
        <p:spPr>
          <a:xfrm>
            <a:off x="13923091" y="6124650"/>
            <a:ext cx="1654800" cy="467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75" name="Google Shape;175;g7a87152259_1_0"/>
          <p:cNvSpPr/>
          <p:nvPr/>
        </p:nvSpPr>
        <p:spPr>
          <a:xfrm>
            <a:off x="13809656" y="7070606"/>
            <a:ext cx="1914000" cy="13320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76" name="Google Shape;176;g7a87152259_1_0"/>
          <p:cNvSpPr txBox="1"/>
          <p:nvPr/>
        </p:nvSpPr>
        <p:spPr>
          <a:xfrm>
            <a:off x="15577924" y="7446350"/>
            <a:ext cx="4413600" cy="747600"/>
          </a:xfrm>
          <a:prstGeom prst="rect">
            <a:avLst/>
          </a:prstGeom>
          <a:noFill/>
          <a:ln>
            <a:noFill/>
          </a:ln>
        </p:spPr>
        <p:txBody>
          <a:bodyPr anchorCtr="0" anchor="t" bIns="72375" lIns="72375" spcFirstLastPara="1" rIns="72375" wrap="square" tIns="72375">
            <a:noAutofit/>
          </a:bodyPr>
          <a:lstStyle/>
          <a:p>
            <a:pPr indent="0" lvl="2" marL="317500" marR="0" rtl="0" algn="l">
              <a:lnSpc>
                <a:spcPct val="100000"/>
              </a:lnSpc>
              <a:spcBef>
                <a:spcPts val="0"/>
              </a:spcBef>
              <a:spcAft>
                <a:spcPts val="0"/>
              </a:spcAft>
              <a:buNone/>
            </a:pPr>
            <a:r>
              <a:rPr lang="en-US" sz="1400">
                <a:solidFill>
                  <a:schemeClr val="dk1"/>
                </a:solidFill>
                <a:latin typeface="Arial Narrow"/>
                <a:ea typeface="Arial Narrow"/>
                <a:cs typeface="Arial Narrow"/>
                <a:sym typeface="Arial Narrow"/>
              </a:rPr>
              <a:t>Change 2: Grouped sections appearing on the Home page in between the list of restaurants into 4 major categories which are: Latest Deals, 0 deliver fees, Favourites and Popular</a:t>
            </a:r>
            <a:endParaRPr sz="1400">
              <a:solidFill>
                <a:schemeClr val="dk1"/>
              </a:solidFill>
              <a:latin typeface="Arial Narrow"/>
              <a:ea typeface="Arial Narrow"/>
              <a:cs typeface="Arial Narrow"/>
              <a:sym typeface="Arial Narrow"/>
            </a:endParaRPr>
          </a:p>
          <a:p>
            <a:pPr indent="0" lvl="2" marL="317500" marR="0" rtl="0" algn="l">
              <a:lnSpc>
                <a:spcPct val="100000"/>
              </a:lnSpc>
              <a:spcBef>
                <a:spcPts val="0"/>
              </a:spcBef>
              <a:spcAft>
                <a:spcPts val="0"/>
              </a:spcAft>
              <a:buNone/>
            </a:pPr>
            <a:r>
              <a:t/>
            </a:r>
            <a:endParaRPr sz="1400">
              <a:solidFill>
                <a:schemeClr val="dk1"/>
              </a:solidFill>
              <a:latin typeface="Arial Narrow"/>
              <a:ea typeface="Arial Narrow"/>
              <a:cs typeface="Arial Narrow"/>
              <a:sym typeface="Arial Narrow"/>
            </a:endParaRPr>
          </a:p>
        </p:txBody>
      </p:sp>
      <p:pic>
        <p:nvPicPr>
          <p:cNvPr id="177" name="Google Shape;177;g7a87152259_1_0"/>
          <p:cNvPicPr preferRelativeResize="0"/>
          <p:nvPr/>
        </p:nvPicPr>
        <p:blipFill>
          <a:blip r:embed="rId7">
            <a:alphaModFix/>
          </a:blip>
          <a:stretch>
            <a:fillRect/>
          </a:stretch>
        </p:blipFill>
        <p:spPr>
          <a:xfrm>
            <a:off x="10568150" y="6074625"/>
            <a:ext cx="841288" cy="100625"/>
          </a:xfrm>
          <a:prstGeom prst="rect">
            <a:avLst/>
          </a:prstGeom>
          <a:noFill/>
          <a:ln>
            <a:noFill/>
          </a:ln>
        </p:spPr>
      </p:pic>
      <p:pic>
        <p:nvPicPr>
          <p:cNvPr id="178" name="Google Shape;178;g7a87152259_1_0"/>
          <p:cNvPicPr preferRelativeResize="0"/>
          <p:nvPr/>
        </p:nvPicPr>
        <p:blipFill>
          <a:blip r:embed="rId7">
            <a:alphaModFix/>
          </a:blip>
          <a:stretch>
            <a:fillRect/>
          </a:stretch>
        </p:blipFill>
        <p:spPr>
          <a:xfrm>
            <a:off x="12239799" y="6918475"/>
            <a:ext cx="824025" cy="100625"/>
          </a:xfrm>
          <a:prstGeom prst="rect">
            <a:avLst/>
          </a:prstGeom>
          <a:noFill/>
          <a:ln>
            <a:noFill/>
          </a:ln>
        </p:spPr>
      </p:pic>
      <p:pic>
        <p:nvPicPr>
          <p:cNvPr id="179" name="Google Shape;179;g7a87152259_1_0"/>
          <p:cNvPicPr preferRelativeResize="0"/>
          <p:nvPr/>
        </p:nvPicPr>
        <p:blipFill rotWithShape="1">
          <a:blip r:embed="rId8">
            <a:alphaModFix/>
          </a:blip>
          <a:srcRect b="2903" l="0" r="0" t="0"/>
          <a:stretch/>
        </p:blipFill>
        <p:spPr>
          <a:xfrm>
            <a:off x="10232706" y="10954388"/>
            <a:ext cx="1496045" cy="3239435"/>
          </a:xfrm>
          <a:prstGeom prst="rect">
            <a:avLst/>
          </a:prstGeom>
          <a:noFill/>
          <a:ln cap="flat" cmpd="sng" w="19050">
            <a:solidFill>
              <a:schemeClr val="dk2"/>
            </a:solidFill>
            <a:prstDash val="solid"/>
            <a:round/>
            <a:headEnd len="sm" w="sm" type="none"/>
            <a:tailEnd len="sm" w="sm" type="none"/>
          </a:ln>
        </p:spPr>
      </p:pic>
      <p:pic>
        <p:nvPicPr>
          <p:cNvPr id="180" name="Google Shape;180;g7a87152259_1_0"/>
          <p:cNvPicPr preferRelativeResize="0"/>
          <p:nvPr/>
        </p:nvPicPr>
        <p:blipFill>
          <a:blip r:embed="rId9">
            <a:alphaModFix/>
          </a:blip>
          <a:stretch>
            <a:fillRect/>
          </a:stretch>
        </p:blipFill>
        <p:spPr>
          <a:xfrm>
            <a:off x="12201678" y="10954369"/>
            <a:ext cx="1496044" cy="3239431"/>
          </a:xfrm>
          <a:prstGeom prst="rect">
            <a:avLst/>
          </a:prstGeom>
          <a:noFill/>
          <a:ln cap="flat" cmpd="sng" w="19050">
            <a:solidFill>
              <a:schemeClr val="dk2"/>
            </a:solidFill>
            <a:prstDash val="solid"/>
            <a:round/>
            <a:headEnd len="sm" w="sm" type="none"/>
            <a:tailEnd len="sm" w="sm" type="none"/>
          </a:ln>
        </p:spPr>
      </p:pic>
      <p:sp>
        <p:nvSpPr>
          <p:cNvPr id="181" name="Google Shape;181;g7a87152259_1_0"/>
          <p:cNvSpPr/>
          <p:nvPr/>
        </p:nvSpPr>
        <p:spPr>
          <a:xfrm>
            <a:off x="10248184" y="13114050"/>
            <a:ext cx="1589700" cy="393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82" name="Google Shape;182;g7a87152259_1_0"/>
          <p:cNvSpPr/>
          <p:nvPr/>
        </p:nvSpPr>
        <p:spPr>
          <a:xfrm>
            <a:off x="12217166" y="11664713"/>
            <a:ext cx="1589700" cy="3195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183" name="Google Shape;183;g7a87152259_1_0"/>
          <p:cNvCxnSpPr>
            <a:stCxn id="181" idx="6"/>
            <a:endCxn id="182" idx="3"/>
          </p:cNvCxnSpPr>
          <p:nvPr/>
        </p:nvCxnSpPr>
        <p:spPr>
          <a:xfrm flipH="1" rot="10800000">
            <a:off x="11837884" y="11937450"/>
            <a:ext cx="612000" cy="1373400"/>
          </a:xfrm>
          <a:prstGeom prst="straightConnector1">
            <a:avLst/>
          </a:prstGeom>
          <a:noFill/>
          <a:ln cap="flat" cmpd="sng" w="19050">
            <a:solidFill>
              <a:srgbClr val="3E9A20"/>
            </a:solidFill>
            <a:prstDash val="solid"/>
            <a:round/>
            <a:headEnd len="med" w="med" type="none"/>
            <a:tailEnd len="med" w="med" type="triangle"/>
          </a:ln>
        </p:spPr>
      </p:cxnSp>
      <p:sp>
        <p:nvSpPr>
          <p:cNvPr id="184" name="Google Shape;184;g7a87152259_1_0"/>
          <p:cNvSpPr txBox="1"/>
          <p:nvPr/>
        </p:nvSpPr>
        <p:spPr>
          <a:xfrm>
            <a:off x="13822400" y="11602625"/>
            <a:ext cx="3336300" cy="1608000"/>
          </a:xfrm>
          <a:prstGeom prst="rect">
            <a:avLst/>
          </a:prstGeom>
          <a:noFill/>
          <a:ln>
            <a:noFill/>
          </a:ln>
        </p:spPr>
        <p:txBody>
          <a:bodyPr anchorCtr="0" anchor="t" bIns="72375" lIns="72375" spcFirstLastPara="1" rIns="72375" wrap="square" tIns="72375">
            <a:noAutofit/>
          </a:bodyPr>
          <a:lstStyle/>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Change 5: Quantity button moved to top and resized the food image into half. </a:t>
            </a:r>
            <a:endParaRPr sz="1400">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This provides more space for expanding the options. The fixed quantity button at the top, helps user to change and keep track of selected quantity at any time. </a:t>
            </a:r>
            <a:endParaRPr sz="1400">
              <a:solidFill>
                <a:schemeClr val="dk1"/>
              </a:solidFill>
            </a:endParaRPr>
          </a:p>
          <a:p>
            <a:pPr indent="0" lvl="0" marL="0" rtl="0" algn="l">
              <a:spcBef>
                <a:spcPts val="0"/>
              </a:spcBef>
              <a:spcAft>
                <a:spcPts val="0"/>
              </a:spcAft>
              <a:buNone/>
            </a:pPr>
            <a:r>
              <a:t/>
            </a:r>
            <a:endParaRPr sz="1100"/>
          </a:p>
        </p:txBody>
      </p:sp>
      <p:pic>
        <p:nvPicPr>
          <p:cNvPr id="185" name="Google Shape;185;g7a87152259_1_0"/>
          <p:cNvPicPr preferRelativeResize="0"/>
          <p:nvPr/>
        </p:nvPicPr>
        <p:blipFill>
          <a:blip r:embed="rId10">
            <a:alphaModFix/>
          </a:blip>
          <a:stretch>
            <a:fillRect/>
          </a:stretch>
        </p:blipFill>
        <p:spPr>
          <a:xfrm>
            <a:off x="10552399" y="10954400"/>
            <a:ext cx="841275" cy="132225"/>
          </a:xfrm>
          <a:prstGeom prst="rect">
            <a:avLst/>
          </a:prstGeom>
          <a:noFill/>
          <a:ln>
            <a:noFill/>
          </a:ln>
        </p:spPr>
      </p:pic>
      <p:pic>
        <p:nvPicPr>
          <p:cNvPr id="186" name="Google Shape;186;g7a87152259_1_0"/>
          <p:cNvPicPr preferRelativeResize="0"/>
          <p:nvPr/>
        </p:nvPicPr>
        <p:blipFill>
          <a:blip r:embed="rId11">
            <a:alphaModFix/>
          </a:blip>
          <a:stretch>
            <a:fillRect/>
          </a:stretch>
        </p:blipFill>
        <p:spPr>
          <a:xfrm>
            <a:off x="12201675" y="15183025"/>
            <a:ext cx="1620724" cy="3288551"/>
          </a:xfrm>
          <a:prstGeom prst="rect">
            <a:avLst/>
          </a:prstGeom>
          <a:noFill/>
          <a:ln cap="flat" cmpd="sng" w="19050">
            <a:solidFill>
              <a:schemeClr val="dk2"/>
            </a:solidFill>
            <a:prstDash val="solid"/>
            <a:round/>
            <a:headEnd len="sm" w="sm" type="none"/>
            <a:tailEnd len="sm" w="sm" type="none"/>
          </a:ln>
        </p:spPr>
      </p:pic>
      <p:sp>
        <p:nvSpPr>
          <p:cNvPr id="187" name="Google Shape;187;g7a87152259_1_0"/>
          <p:cNvSpPr txBox="1"/>
          <p:nvPr/>
        </p:nvSpPr>
        <p:spPr>
          <a:xfrm>
            <a:off x="13863000" y="17303525"/>
            <a:ext cx="3295800" cy="959100"/>
          </a:xfrm>
          <a:prstGeom prst="rect">
            <a:avLst/>
          </a:prstGeom>
          <a:noFill/>
          <a:ln>
            <a:noFill/>
          </a:ln>
        </p:spPr>
        <p:txBody>
          <a:bodyPr anchorCtr="0" anchor="t" bIns="72375" lIns="72375" spcFirstLastPara="1" rIns="72375" wrap="square" tIns="72375">
            <a:noAutofit/>
          </a:bodyPr>
          <a:lstStyle/>
          <a:p>
            <a:pPr indent="0" lvl="2" marL="317500" rtl="0" algn="just">
              <a:spcBef>
                <a:spcPts val="0"/>
              </a:spcBef>
              <a:spcAft>
                <a:spcPts val="0"/>
              </a:spcAft>
              <a:buNone/>
            </a:pPr>
            <a:r>
              <a:rPr lang="en-US" sz="1400">
                <a:solidFill>
                  <a:schemeClr val="dk1"/>
                </a:solidFill>
                <a:latin typeface="Arial Narrow"/>
                <a:ea typeface="Arial Narrow"/>
                <a:cs typeface="Arial Narrow"/>
                <a:sym typeface="Arial Narrow"/>
              </a:rPr>
              <a:t>Change 9: Quantity buttons in Cart itself.</a:t>
            </a:r>
            <a:r>
              <a:rPr lang="en-US">
                <a:solidFill>
                  <a:schemeClr val="dk1"/>
                </a:solidFill>
                <a:latin typeface="Arial Narrow"/>
                <a:ea typeface="Arial Narrow"/>
                <a:cs typeface="Arial Narrow"/>
                <a:sym typeface="Arial Narrow"/>
              </a:rPr>
              <a:t> </a:t>
            </a:r>
            <a:endParaRPr>
              <a:solidFill>
                <a:schemeClr val="dk1"/>
              </a:solidFill>
              <a:latin typeface="Arial Narrow"/>
              <a:ea typeface="Arial Narrow"/>
              <a:cs typeface="Arial Narrow"/>
              <a:sym typeface="Arial Narrow"/>
            </a:endParaRPr>
          </a:p>
          <a:p>
            <a:pPr indent="0" lvl="2" marL="317500" rtl="0" algn="just">
              <a:spcBef>
                <a:spcPts val="0"/>
              </a:spcBef>
              <a:spcAft>
                <a:spcPts val="0"/>
              </a:spcAft>
              <a:buNone/>
            </a:pPr>
            <a:r>
              <a:rPr lang="en-US">
                <a:solidFill>
                  <a:schemeClr val="dk1"/>
                </a:solidFill>
                <a:latin typeface="Arial Narrow"/>
                <a:ea typeface="Arial Narrow"/>
                <a:cs typeface="Arial Narrow"/>
                <a:sym typeface="Arial Narrow"/>
              </a:rPr>
              <a:t>Now there is no need to scroll till the bottom for adding quantity of a menu item.</a:t>
            </a:r>
            <a:endParaRPr>
              <a:solidFill>
                <a:schemeClr val="dk1"/>
              </a:solidFill>
              <a:latin typeface="Arial Narrow"/>
              <a:ea typeface="Arial Narrow"/>
              <a:cs typeface="Arial Narrow"/>
              <a:sym typeface="Arial Narrow"/>
            </a:endParaRPr>
          </a:p>
          <a:p>
            <a:pPr indent="0" lvl="0" marL="0" rtl="0" algn="just">
              <a:spcBef>
                <a:spcPts val="0"/>
              </a:spcBef>
              <a:spcAft>
                <a:spcPts val="0"/>
              </a:spcAft>
              <a:buNone/>
            </a:pPr>
            <a:r>
              <a:t/>
            </a:r>
            <a:endParaRPr sz="1100"/>
          </a:p>
        </p:txBody>
      </p:sp>
      <p:sp>
        <p:nvSpPr>
          <p:cNvPr id="188" name="Google Shape;188;g7a87152259_1_0"/>
          <p:cNvSpPr/>
          <p:nvPr/>
        </p:nvSpPr>
        <p:spPr>
          <a:xfrm>
            <a:off x="12217177" y="17545613"/>
            <a:ext cx="1589700" cy="263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pic>
        <p:nvPicPr>
          <p:cNvPr id="189" name="Google Shape;189;g7a87152259_1_0"/>
          <p:cNvPicPr preferRelativeResize="0"/>
          <p:nvPr/>
        </p:nvPicPr>
        <p:blipFill>
          <a:blip r:embed="rId12">
            <a:alphaModFix/>
          </a:blip>
          <a:stretch>
            <a:fillRect/>
          </a:stretch>
        </p:blipFill>
        <p:spPr>
          <a:xfrm>
            <a:off x="10296305" y="15183019"/>
            <a:ext cx="1496045" cy="3288563"/>
          </a:xfrm>
          <a:prstGeom prst="rect">
            <a:avLst/>
          </a:prstGeom>
          <a:noFill/>
          <a:ln cap="flat" cmpd="sng" w="19050">
            <a:solidFill>
              <a:schemeClr val="dk2"/>
            </a:solidFill>
            <a:prstDash val="solid"/>
            <a:round/>
            <a:headEnd len="sm" w="sm" type="none"/>
            <a:tailEnd len="sm" w="sm" type="none"/>
          </a:ln>
        </p:spPr>
      </p:pic>
      <p:pic>
        <p:nvPicPr>
          <p:cNvPr id="190" name="Google Shape;190;g7a87152259_1_0"/>
          <p:cNvPicPr preferRelativeResize="0"/>
          <p:nvPr/>
        </p:nvPicPr>
        <p:blipFill>
          <a:blip r:embed="rId7">
            <a:alphaModFix/>
          </a:blip>
          <a:stretch>
            <a:fillRect/>
          </a:stretch>
        </p:blipFill>
        <p:spPr>
          <a:xfrm>
            <a:off x="10634576" y="15183000"/>
            <a:ext cx="824025" cy="100650"/>
          </a:xfrm>
          <a:prstGeom prst="rect">
            <a:avLst/>
          </a:prstGeom>
          <a:noFill/>
          <a:ln>
            <a:noFill/>
          </a:ln>
        </p:spPr>
      </p:pic>
      <p:pic>
        <p:nvPicPr>
          <p:cNvPr id="191" name="Google Shape;191;g7a87152259_1_0"/>
          <p:cNvPicPr preferRelativeResize="0"/>
          <p:nvPr/>
        </p:nvPicPr>
        <p:blipFill>
          <a:blip r:embed="rId13">
            <a:alphaModFix/>
          </a:blip>
          <a:stretch>
            <a:fillRect/>
          </a:stretch>
        </p:blipFill>
        <p:spPr>
          <a:xfrm>
            <a:off x="18347225" y="11177213"/>
            <a:ext cx="1496044" cy="3288561"/>
          </a:xfrm>
          <a:prstGeom prst="rect">
            <a:avLst/>
          </a:prstGeom>
          <a:noFill/>
          <a:ln cap="flat" cmpd="sng" w="19050">
            <a:solidFill>
              <a:schemeClr val="dk2"/>
            </a:solidFill>
            <a:prstDash val="solid"/>
            <a:round/>
            <a:headEnd len="sm" w="sm" type="none"/>
            <a:tailEnd len="sm" w="sm" type="none"/>
          </a:ln>
        </p:spPr>
      </p:pic>
      <p:pic>
        <p:nvPicPr>
          <p:cNvPr id="192" name="Google Shape;192;g7a87152259_1_0"/>
          <p:cNvPicPr preferRelativeResize="0"/>
          <p:nvPr/>
        </p:nvPicPr>
        <p:blipFill>
          <a:blip r:embed="rId14">
            <a:alphaModFix/>
          </a:blip>
          <a:stretch>
            <a:fillRect/>
          </a:stretch>
        </p:blipFill>
        <p:spPr>
          <a:xfrm>
            <a:off x="20628359" y="12834563"/>
            <a:ext cx="1620714" cy="3288563"/>
          </a:xfrm>
          <a:prstGeom prst="rect">
            <a:avLst/>
          </a:prstGeom>
          <a:noFill/>
          <a:ln cap="flat" cmpd="sng" w="19050">
            <a:solidFill>
              <a:schemeClr val="dk2"/>
            </a:solidFill>
            <a:prstDash val="solid"/>
            <a:round/>
            <a:headEnd len="sm" w="sm" type="none"/>
            <a:tailEnd len="sm" w="sm" type="none"/>
          </a:ln>
        </p:spPr>
      </p:pic>
      <p:pic>
        <p:nvPicPr>
          <p:cNvPr id="193" name="Google Shape;193;g7a87152259_1_0"/>
          <p:cNvPicPr preferRelativeResize="0"/>
          <p:nvPr/>
        </p:nvPicPr>
        <p:blipFill>
          <a:blip r:embed="rId7">
            <a:alphaModFix/>
          </a:blip>
          <a:stretch>
            <a:fillRect/>
          </a:stretch>
        </p:blipFill>
        <p:spPr>
          <a:xfrm>
            <a:off x="18685500" y="11177200"/>
            <a:ext cx="841275" cy="100625"/>
          </a:xfrm>
          <a:prstGeom prst="rect">
            <a:avLst/>
          </a:prstGeom>
          <a:noFill/>
          <a:ln>
            <a:noFill/>
          </a:ln>
        </p:spPr>
      </p:pic>
      <p:sp>
        <p:nvSpPr>
          <p:cNvPr id="194" name="Google Shape;194;g7a87152259_1_0"/>
          <p:cNvSpPr/>
          <p:nvPr/>
        </p:nvSpPr>
        <p:spPr>
          <a:xfrm>
            <a:off x="19477255" y="11696100"/>
            <a:ext cx="322800" cy="9591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95" name="Google Shape;195;g7a87152259_1_0"/>
          <p:cNvSpPr txBox="1"/>
          <p:nvPr/>
        </p:nvSpPr>
        <p:spPr>
          <a:xfrm>
            <a:off x="22249073" y="13353450"/>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6 Checkmark to Radio Button.</a:t>
            </a:r>
            <a:endParaRPr sz="1400">
              <a:solidFill>
                <a:schemeClr val="dk1"/>
              </a:solidFill>
            </a:endParaRPr>
          </a:p>
          <a:p>
            <a:pPr indent="0" lvl="0" marL="0" rtl="0" algn="l">
              <a:spcBef>
                <a:spcPts val="0"/>
              </a:spcBef>
              <a:spcAft>
                <a:spcPts val="0"/>
              </a:spcAft>
              <a:buNone/>
            </a:pPr>
            <a:r>
              <a:t/>
            </a:r>
            <a:endParaRPr sz="1100"/>
          </a:p>
        </p:txBody>
      </p:sp>
      <p:sp>
        <p:nvSpPr>
          <p:cNvPr id="196" name="Google Shape;196;g7a87152259_1_0"/>
          <p:cNvSpPr/>
          <p:nvPr/>
        </p:nvSpPr>
        <p:spPr>
          <a:xfrm>
            <a:off x="21910850" y="13353450"/>
            <a:ext cx="3228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97" name="Google Shape;197;g7a87152259_1_0"/>
          <p:cNvSpPr/>
          <p:nvPr/>
        </p:nvSpPr>
        <p:spPr>
          <a:xfrm>
            <a:off x="18382550" y="12749100"/>
            <a:ext cx="1467600" cy="393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98" name="Google Shape;198;g7a87152259_1_0"/>
          <p:cNvSpPr/>
          <p:nvPr/>
        </p:nvSpPr>
        <p:spPr>
          <a:xfrm>
            <a:off x="20643848" y="14406450"/>
            <a:ext cx="1589700" cy="3936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199" name="Google Shape;199;g7a87152259_1_0"/>
          <p:cNvSpPr txBox="1"/>
          <p:nvPr/>
        </p:nvSpPr>
        <p:spPr>
          <a:xfrm>
            <a:off x="22249073" y="14445675"/>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7: Better Price range selection.</a:t>
            </a:r>
            <a:endParaRPr sz="1400">
              <a:solidFill>
                <a:schemeClr val="dk1"/>
              </a:solidFill>
            </a:endParaRPr>
          </a:p>
          <a:p>
            <a:pPr indent="0" lvl="0" marL="0" rtl="0" algn="l">
              <a:spcBef>
                <a:spcPts val="0"/>
              </a:spcBef>
              <a:spcAft>
                <a:spcPts val="0"/>
              </a:spcAft>
              <a:buNone/>
            </a:pPr>
            <a:r>
              <a:t/>
            </a:r>
            <a:endParaRPr sz="1100"/>
          </a:p>
        </p:txBody>
      </p:sp>
      <p:pic>
        <p:nvPicPr>
          <p:cNvPr id="200" name="Google Shape;200;g7a87152259_1_0"/>
          <p:cNvPicPr preferRelativeResize="0"/>
          <p:nvPr/>
        </p:nvPicPr>
        <p:blipFill>
          <a:blip r:embed="rId15">
            <a:alphaModFix/>
          </a:blip>
          <a:stretch>
            <a:fillRect/>
          </a:stretch>
        </p:blipFill>
        <p:spPr>
          <a:xfrm>
            <a:off x="18330173" y="14614125"/>
            <a:ext cx="1527525" cy="3307601"/>
          </a:xfrm>
          <a:prstGeom prst="rect">
            <a:avLst/>
          </a:prstGeom>
          <a:noFill/>
          <a:ln cap="flat" cmpd="sng" w="19050">
            <a:solidFill>
              <a:schemeClr val="dk2"/>
            </a:solidFill>
            <a:prstDash val="solid"/>
            <a:round/>
            <a:headEnd len="sm" w="sm" type="none"/>
            <a:tailEnd len="sm" w="sm" type="none"/>
          </a:ln>
        </p:spPr>
      </p:pic>
      <p:sp>
        <p:nvSpPr>
          <p:cNvPr id="201" name="Google Shape;201;g7a87152259_1_0"/>
          <p:cNvSpPr/>
          <p:nvPr/>
        </p:nvSpPr>
        <p:spPr>
          <a:xfrm>
            <a:off x="21917594" y="15374025"/>
            <a:ext cx="3228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202" name="Google Shape;202;g7a87152259_1_0"/>
          <p:cNvSpPr/>
          <p:nvPr/>
        </p:nvSpPr>
        <p:spPr>
          <a:xfrm>
            <a:off x="19477255" y="16453181"/>
            <a:ext cx="322800" cy="8877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203" name="Google Shape;203;g7a87152259_1_0"/>
          <p:cNvSpPr txBox="1"/>
          <p:nvPr/>
        </p:nvSpPr>
        <p:spPr>
          <a:xfrm>
            <a:off x="22240420" y="15658200"/>
            <a:ext cx="3696000" cy="319500"/>
          </a:xfrm>
          <a:prstGeom prst="rect">
            <a:avLst/>
          </a:prstGeom>
          <a:noFill/>
          <a:ln>
            <a:noFill/>
          </a:ln>
        </p:spPr>
        <p:txBody>
          <a:bodyPr anchorCtr="0" anchor="t" bIns="72375" lIns="72375" spcFirstLastPara="1" rIns="72375" wrap="square" tIns="72375">
            <a:noAutofit/>
          </a:bodyPr>
          <a:lstStyle/>
          <a:p>
            <a:pPr indent="0" lvl="2" marL="317500" rtl="0" algn="l">
              <a:spcBef>
                <a:spcPts val="0"/>
              </a:spcBef>
              <a:spcAft>
                <a:spcPts val="0"/>
              </a:spcAft>
              <a:buNone/>
            </a:pPr>
            <a:r>
              <a:rPr lang="en-US" sz="1400">
                <a:solidFill>
                  <a:schemeClr val="dk1"/>
                </a:solidFill>
                <a:latin typeface="Arial Narrow"/>
                <a:ea typeface="Arial Narrow"/>
                <a:cs typeface="Arial Narrow"/>
                <a:sym typeface="Arial Narrow"/>
              </a:rPr>
              <a:t>Change 8: Checkmark to Checkbox.</a:t>
            </a:r>
            <a:endParaRPr sz="1400">
              <a:solidFill>
                <a:schemeClr val="dk1"/>
              </a:solidFill>
            </a:endParaRPr>
          </a:p>
          <a:p>
            <a:pPr indent="0" lvl="0" marL="0" rtl="0" algn="l">
              <a:spcBef>
                <a:spcPts val="0"/>
              </a:spcBef>
              <a:spcAft>
                <a:spcPts val="0"/>
              </a:spcAft>
              <a:buNone/>
            </a:pPr>
            <a:r>
              <a:t/>
            </a:r>
            <a:endParaRPr sz="1100"/>
          </a:p>
          <a:p>
            <a:pPr indent="0" lvl="2" marL="317500" rtl="0" algn="l">
              <a:spcBef>
                <a:spcPts val="0"/>
              </a:spcBef>
              <a:spcAft>
                <a:spcPts val="0"/>
              </a:spcAft>
              <a:buNone/>
            </a:pPr>
            <a:r>
              <a:t/>
            </a:r>
            <a:endParaRPr sz="1400">
              <a:solidFill>
                <a:schemeClr val="dk1"/>
              </a:solidFill>
              <a:latin typeface="Arial Narrow"/>
              <a:ea typeface="Arial Narrow"/>
              <a:cs typeface="Arial Narrow"/>
              <a:sym typeface="Arial Narrow"/>
            </a:endParaRPr>
          </a:p>
          <a:p>
            <a:pPr indent="0" lvl="0" marL="0" rtl="0" algn="l">
              <a:spcBef>
                <a:spcPts val="0"/>
              </a:spcBef>
              <a:spcAft>
                <a:spcPts val="0"/>
              </a:spcAft>
              <a:buNone/>
            </a:pPr>
            <a:r>
              <a:t/>
            </a:r>
            <a:endParaRPr sz="1100"/>
          </a:p>
        </p:txBody>
      </p:sp>
      <p:cxnSp>
        <p:nvCxnSpPr>
          <p:cNvPr id="204" name="Google Shape;204;g7a87152259_1_0"/>
          <p:cNvCxnSpPr>
            <a:stCxn id="194" idx="6"/>
            <a:endCxn id="196" idx="2"/>
          </p:cNvCxnSpPr>
          <p:nvPr/>
        </p:nvCxnSpPr>
        <p:spPr>
          <a:xfrm>
            <a:off x="19800055" y="12175650"/>
            <a:ext cx="2110800" cy="1621800"/>
          </a:xfrm>
          <a:prstGeom prst="straightConnector1">
            <a:avLst/>
          </a:prstGeom>
          <a:noFill/>
          <a:ln cap="flat" cmpd="sng" w="19050">
            <a:solidFill>
              <a:srgbClr val="3E9A20"/>
            </a:solidFill>
            <a:prstDash val="solid"/>
            <a:round/>
            <a:headEnd len="med" w="med" type="none"/>
            <a:tailEnd len="med" w="med" type="triangle"/>
          </a:ln>
        </p:spPr>
      </p:cxnSp>
      <p:cxnSp>
        <p:nvCxnSpPr>
          <p:cNvPr id="205" name="Google Shape;205;g7a87152259_1_0"/>
          <p:cNvCxnSpPr>
            <a:stCxn id="202" idx="6"/>
            <a:endCxn id="201" idx="2"/>
          </p:cNvCxnSpPr>
          <p:nvPr/>
        </p:nvCxnSpPr>
        <p:spPr>
          <a:xfrm flipH="1" rot="10800000">
            <a:off x="19800055" y="15817931"/>
            <a:ext cx="2117400" cy="1079100"/>
          </a:xfrm>
          <a:prstGeom prst="straightConnector1">
            <a:avLst/>
          </a:prstGeom>
          <a:noFill/>
          <a:ln cap="flat" cmpd="sng" w="19050">
            <a:solidFill>
              <a:srgbClr val="3E9A20"/>
            </a:solidFill>
            <a:prstDash val="solid"/>
            <a:round/>
            <a:headEnd len="med" w="med" type="none"/>
            <a:tailEnd len="med" w="med" type="triangle"/>
          </a:ln>
        </p:spPr>
      </p:cxnSp>
      <p:cxnSp>
        <p:nvCxnSpPr>
          <p:cNvPr id="206" name="Google Shape;206;g7a87152259_1_0"/>
          <p:cNvCxnSpPr>
            <a:stCxn id="197" idx="4"/>
            <a:endCxn id="198" idx="0"/>
          </p:cNvCxnSpPr>
          <p:nvPr/>
        </p:nvCxnSpPr>
        <p:spPr>
          <a:xfrm>
            <a:off x="19116350" y="13142700"/>
            <a:ext cx="2322300" cy="1263900"/>
          </a:xfrm>
          <a:prstGeom prst="straightConnector1">
            <a:avLst/>
          </a:prstGeom>
          <a:noFill/>
          <a:ln cap="flat" cmpd="sng" w="19050">
            <a:solidFill>
              <a:srgbClr val="3E9A20"/>
            </a:solidFill>
            <a:prstDash val="solid"/>
            <a:round/>
            <a:headEnd len="med" w="med" type="none"/>
            <a:tailEnd len="med" w="med" type="triangle"/>
          </a:ln>
        </p:spPr>
      </p:cxnSp>
      <p:pic>
        <p:nvPicPr>
          <p:cNvPr id="207" name="Google Shape;207;g7a87152259_1_0"/>
          <p:cNvPicPr preferRelativeResize="0"/>
          <p:nvPr/>
        </p:nvPicPr>
        <p:blipFill>
          <a:blip r:embed="rId16">
            <a:alphaModFix/>
          </a:blip>
          <a:stretch>
            <a:fillRect/>
          </a:stretch>
        </p:blipFill>
        <p:spPr>
          <a:xfrm>
            <a:off x="21203914" y="5848472"/>
            <a:ext cx="1467450" cy="3241425"/>
          </a:xfrm>
          <a:prstGeom prst="rect">
            <a:avLst/>
          </a:prstGeom>
          <a:noFill/>
          <a:ln cap="flat" cmpd="sng" w="19050">
            <a:solidFill>
              <a:schemeClr val="dk2"/>
            </a:solidFill>
            <a:prstDash val="solid"/>
            <a:round/>
            <a:headEnd len="sm" w="sm" type="none"/>
            <a:tailEnd len="sm" w="sm" type="none"/>
          </a:ln>
        </p:spPr>
      </p:pic>
      <p:pic>
        <p:nvPicPr>
          <p:cNvPr id="208" name="Google Shape;208;g7a87152259_1_0"/>
          <p:cNvPicPr preferRelativeResize="0"/>
          <p:nvPr/>
        </p:nvPicPr>
        <p:blipFill>
          <a:blip r:embed="rId7">
            <a:alphaModFix/>
          </a:blip>
          <a:stretch>
            <a:fillRect/>
          </a:stretch>
        </p:blipFill>
        <p:spPr>
          <a:xfrm>
            <a:off x="21526700" y="5848475"/>
            <a:ext cx="824025" cy="100625"/>
          </a:xfrm>
          <a:prstGeom prst="rect">
            <a:avLst/>
          </a:prstGeom>
          <a:noFill/>
          <a:ln>
            <a:noFill/>
          </a:ln>
        </p:spPr>
      </p:pic>
      <p:pic>
        <p:nvPicPr>
          <p:cNvPr id="209" name="Google Shape;209;g7a87152259_1_0"/>
          <p:cNvPicPr preferRelativeResize="0"/>
          <p:nvPr/>
        </p:nvPicPr>
        <p:blipFill>
          <a:blip r:embed="rId17">
            <a:alphaModFix/>
          </a:blip>
          <a:stretch>
            <a:fillRect/>
          </a:stretch>
        </p:blipFill>
        <p:spPr>
          <a:xfrm>
            <a:off x="23459212" y="5848481"/>
            <a:ext cx="1493598" cy="3241425"/>
          </a:xfrm>
          <a:prstGeom prst="rect">
            <a:avLst/>
          </a:prstGeom>
          <a:noFill/>
          <a:ln cap="flat" cmpd="sng" w="19050">
            <a:solidFill>
              <a:schemeClr val="dk2"/>
            </a:solidFill>
            <a:prstDash val="solid"/>
            <a:round/>
            <a:headEnd len="sm" w="sm" type="none"/>
            <a:tailEnd len="sm" w="sm" type="none"/>
          </a:ln>
        </p:spPr>
      </p:pic>
      <p:sp>
        <p:nvSpPr>
          <p:cNvPr id="210" name="Google Shape;210;g7a87152259_1_0"/>
          <p:cNvSpPr/>
          <p:nvPr/>
        </p:nvSpPr>
        <p:spPr>
          <a:xfrm>
            <a:off x="21208444" y="6307350"/>
            <a:ext cx="15852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211" name="Google Shape;211;g7a87152259_1_0"/>
          <p:cNvSpPr/>
          <p:nvPr/>
        </p:nvSpPr>
        <p:spPr>
          <a:xfrm>
            <a:off x="23475695" y="6499697"/>
            <a:ext cx="15852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212" name="Google Shape;212;g7a87152259_1_0"/>
          <p:cNvCxnSpPr>
            <a:stCxn id="210" idx="6"/>
            <a:endCxn id="211" idx="1"/>
          </p:cNvCxnSpPr>
          <p:nvPr/>
        </p:nvCxnSpPr>
        <p:spPr>
          <a:xfrm>
            <a:off x="22793644" y="6478050"/>
            <a:ext cx="914100" cy="71700"/>
          </a:xfrm>
          <a:prstGeom prst="straightConnector1">
            <a:avLst/>
          </a:prstGeom>
          <a:noFill/>
          <a:ln cap="flat" cmpd="sng" w="19050">
            <a:solidFill>
              <a:srgbClr val="3E9A20"/>
            </a:solidFill>
            <a:prstDash val="solid"/>
            <a:round/>
            <a:headEnd len="med" w="med" type="none"/>
            <a:tailEnd len="med" w="med" type="triangle"/>
          </a:ln>
        </p:spPr>
      </p:cxnSp>
      <p:sp>
        <p:nvSpPr>
          <p:cNvPr id="213" name="Google Shape;213;g7a87152259_1_0"/>
          <p:cNvSpPr txBox="1"/>
          <p:nvPr/>
        </p:nvSpPr>
        <p:spPr>
          <a:xfrm>
            <a:off x="21391845" y="9317663"/>
            <a:ext cx="3996000" cy="1481400"/>
          </a:xfrm>
          <a:prstGeom prst="rect">
            <a:avLst/>
          </a:prstGeom>
          <a:noFill/>
          <a:ln>
            <a:noFill/>
          </a:ln>
        </p:spPr>
        <p:txBody>
          <a:bodyPr anchorCtr="0" anchor="t" bIns="72375" lIns="72375" spcFirstLastPara="1" rIns="72375" wrap="square" tIns="72375">
            <a:noAutofit/>
          </a:bodyPr>
          <a:lstStyle/>
          <a:p>
            <a:pPr indent="0" lvl="0" marL="0" rtl="0" algn="l">
              <a:spcBef>
                <a:spcPts val="0"/>
              </a:spcBef>
              <a:spcAft>
                <a:spcPts val="0"/>
              </a:spcAft>
              <a:buNone/>
            </a:pPr>
            <a:r>
              <a:rPr lang="en-US" sz="1400">
                <a:solidFill>
                  <a:schemeClr val="dk1"/>
                </a:solidFill>
                <a:latin typeface="Arial Narrow"/>
                <a:ea typeface="Arial Narrow"/>
                <a:cs typeface="Arial Narrow"/>
                <a:sym typeface="Arial Narrow"/>
              </a:rPr>
              <a:t>Change 3: Filter, Price and Max Delivery Fee tabs renamed.</a:t>
            </a:r>
            <a:endParaRPr sz="1400">
              <a:solidFill>
                <a:schemeClr val="dk1"/>
              </a:solidFill>
              <a:latin typeface="Arial Narrow"/>
              <a:ea typeface="Arial Narrow"/>
              <a:cs typeface="Arial Narrow"/>
              <a:sym typeface="Arial Narrow"/>
            </a:endParaRPr>
          </a:p>
          <a:p>
            <a:pPr indent="0" lvl="0" marL="0" rtl="0" algn="l">
              <a:spcBef>
                <a:spcPts val="0"/>
              </a:spcBef>
              <a:spcAft>
                <a:spcPts val="0"/>
              </a:spcAft>
              <a:buNone/>
            </a:pPr>
            <a:r>
              <a:t/>
            </a:r>
            <a:endParaRPr sz="1400">
              <a:solidFill>
                <a:schemeClr val="dk1"/>
              </a:solidFill>
              <a:latin typeface="Arial Narrow"/>
              <a:ea typeface="Arial Narrow"/>
              <a:cs typeface="Arial Narrow"/>
              <a:sym typeface="Arial Narrow"/>
            </a:endParaRPr>
          </a:p>
          <a:p>
            <a:pPr indent="0" lvl="2" marL="0" rtl="0" algn="l">
              <a:spcBef>
                <a:spcPts val="0"/>
              </a:spcBef>
              <a:spcAft>
                <a:spcPts val="0"/>
              </a:spcAft>
              <a:buClr>
                <a:schemeClr val="dk1"/>
              </a:buClr>
              <a:buSzPts val="900"/>
              <a:buFont typeface="Arial"/>
              <a:buNone/>
            </a:pPr>
            <a:r>
              <a:rPr lang="en-US" sz="1400">
                <a:solidFill>
                  <a:schemeClr val="dk1"/>
                </a:solidFill>
                <a:latin typeface="Arial Narrow"/>
                <a:ea typeface="Arial Narrow"/>
                <a:cs typeface="Arial Narrow"/>
                <a:sym typeface="Arial Narrow"/>
              </a:rPr>
              <a:t>Change 4:  Redesigned the bottom navigation bar to provide user with distinct options to determine further actions.</a:t>
            </a:r>
            <a:endParaRPr sz="1400">
              <a:solidFill>
                <a:schemeClr val="dk1"/>
              </a:solidFill>
              <a:latin typeface="Arial Narrow"/>
              <a:ea typeface="Arial Narrow"/>
              <a:cs typeface="Arial Narrow"/>
              <a:sym typeface="Arial Narrow"/>
            </a:endParaRPr>
          </a:p>
        </p:txBody>
      </p:sp>
      <p:sp>
        <p:nvSpPr>
          <p:cNvPr id="214" name="Google Shape;214;g7a87152259_1_0"/>
          <p:cNvSpPr/>
          <p:nvPr/>
        </p:nvSpPr>
        <p:spPr>
          <a:xfrm>
            <a:off x="21203630" y="8708391"/>
            <a:ext cx="15852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215" name="Google Shape;215;g7a87152259_1_0"/>
          <p:cNvSpPr/>
          <p:nvPr/>
        </p:nvSpPr>
        <p:spPr>
          <a:xfrm>
            <a:off x="23459211" y="8688084"/>
            <a:ext cx="1585200" cy="341400"/>
          </a:xfrm>
          <a:prstGeom prst="ellipse">
            <a:avLst/>
          </a:prstGeom>
          <a:noFill/>
          <a:ln cap="flat" cmpd="sng" w="28575">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216" name="Google Shape;216;g7a87152259_1_0"/>
          <p:cNvCxnSpPr>
            <a:stCxn id="214" idx="6"/>
            <a:endCxn id="215" idx="2"/>
          </p:cNvCxnSpPr>
          <p:nvPr/>
        </p:nvCxnSpPr>
        <p:spPr>
          <a:xfrm flipH="1" rot="10800000">
            <a:off x="22788830" y="8858691"/>
            <a:ext cx="670500" cy="20400"/>
          </a:xfrm>
          <a:prstGeom prst="straightConnector1">
            <a:avLst/>
          </a:prstGeom>
          <a:noFill/>
          <a:ln cap="flat" cmpd="sng" w="19050">
            <a:solidFill>
              <a:srgbClr val="3E9A20"/>
            </a:solidFill>
            <a:prstDash val="solid"/>
            <a:round/>
            <a:headEnd len="med" w="med" type="none"/>
            <a:tailEnd len="med" w="med" type="triangle"/>
          </a:ln>
        </p:spPr>
      </p:cxnSp>
      <p:pic>
        <p:nvPicPr>
          <p:cNvPr id="217" name="Google Shape;217;g7a87152259_1_0"/>
          <p:cNvPicPr preferRelativeResize="0"/>
          <p:nvPr/>
        </p:nvPicPr>
        <p:blipFill rotWithShape="1">
          <a:blip r:embed="rId18">
            <a:alphaModFix/>
          </a:blip>
          <a:srcRect b="20998" l="0" r="0" t="0"/>
          <a:stretch/>
        </p:blipFill>
        <p:spPr>
          <a:xfrm>
            <a:off x="19271332" y="18926381"/>
            <a:ext cx="1913925" cy="3167624"/>
          </a:xfrm>
          <a:prstGeom prst="rect">
            <a:avLst/>
          </a:prstGeom>
          <a:noFill/>
          <a:ln cap="flat" cmpd="sng" w="19050">
            <a:solidFill>
              <a:schemeClr val="dk2"/>
            </a:solidFill>
            <a:prstDash val="solid"/>
            <a:round/>
            <a:headEnd len="sm" w="sm" type="none"/>
            <a:tailEnd len="sm" w="sm" type="none"/>
          </a:ln>
        </p:spPr>
      </p:pic>
      <p:pic>
        <p:nvPicPr>
          <p:cNvPr id="218" name="Google Shape;218;g7a87152259_1_0"/>
          <p:cNvPicPr preferRelativeResize="0"/>
          <p:nvPr/>
        </p:nvPicPr>
        <p:blipFill rotWithShape="1">
          <a:blip r:embed="rId19">
            <a:alphaModFix/>
          </a:blip>
          <a:srcRect b="23890" l="0" r="0" t="0"/>
          <a:stretch/>
        </p:blipFill>
        <p:spPr>
          <a:xfrm>
            <a:off x="22618879" y="18926382"/>
            <a:ext cx="2087961" cy="3167621"/>
          </a:xfrm>
          <a:prstGeom prst="rect">
            <a:avLst/>
          </a:prstGeom>
          <a:noFill/>
          <a:ln cap="flat" cmpd="sng" w="19050">
            <a:solidFill>
              <a:schemeClr val="dk2"/>
            </a:solidFill>
            <a:prstDash val="solid"/>
            <a:round/>
            <a:headEnd len="sm" w="sm" type="none"/>
            <a:tailEnd len="sm" w="sm" type="none"/>
          </a:ln>
        </p:spPr>
      </p:pic>
      <p:pic>
        <p:nvPicPr>
          <p:cNvPr id="219" name="Google Shape;219;g7a87152259_1_0"/>
          <p:cNvPicPr preferRelativeResize="0"/>
          <p:nvPr/>
        </p:nvPicPr>
        <p:blipFill>
          <a:blip r:embed="rId7">
            <a:alphaModFix/>
          </a:blip>
          <a:stretch>
            <a:fillRect/>
          </a:stretch>
        </p:blipFill>
        <p:spPr>
          <a:xfrm>
            <a:off x="19698275" y="18926375"/>
            <a:ext cx="1120325" cy="119400"/>
          </a:xfrm>
          <a:prstGeom prst="rect">
            <a:avLst/>
          </a:prstGeom>
          <a:noFill/>
          <a:ln>
            <a:noFill/>
          </a:ln>
        </p:spPr>
      </p:pic>
      <p:sp>
        <p:nvSpPr>
          <p:cNvPr id="220" name="Google Shape;220;g7a87152259_1_0"/>
          <p:cNvSpPr/>
          <p:nvPr/>
        </p:nvSpPr>
        <p:spPr>
          <a:xfrm>
            <a:off x="18476473" y="19605881"/>
            <a:ext cx="2877300" cy="2615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sp>
        <p:nvSpPr>
          <p:cNvPr id="221" name="Google Shape;221;g7a87152259_1_0"/>
          <p:cNvSpPr/>
          <p:nvPr/>
        </p:nvSpPr>
        <p:spPr>
          <a:xfrm>
            <a:off x="21977414" y="19605881"/>
            <a:ext cx="2877300" cy="2615400"/>
          </a:xfrm>
          <a:prstGeom prst="ellipse">
            <a:avLst/>
          </a:prstGeom>
          <a:noFill/>
          <a:ln cap="flat" cmpd="sng" w="19050">
            <a:solidFill>
              <a:srgbClr val="FF9900"/>
            </a:solidFill>
            <a:prstDash val="solid"/>
            <a:round/>
            <a:headEnd len="sm" w="sm" type="none"/>
            <a:tailEnd len="sm" w="sm" type="none"/>
          </a:ln>
        </p:spPr>
        <p:txBody>
          <a:bodyPr anchorCtr="0" anchor="ctr" bIns="72375" lIns="72375" spcFirstLastPara="1" rIns="72375" wrap="square" tIns="72375">
            <a:noAutofit/>
          </a:bodyPr>
          <a:lstStyle/>
          <a:p>
            <a:pPr indent="0" lvl="0" marL="0" rtl="0" algn="l">
              <a:spcBef>
                <a:spcPts val="0"/>
              </a:spcBef>
              <a:spcAft>
                <a:spcPts val="0"/>
              </a:spcAft>
              <a:buNone/>
            </a:pPr>
            <a:r>
              <a:t/>
            </a:r>
            <a:endParaRPr/>
          </a:p>
        </p:txBody>
      </p:sp>
      <p:cxnSp>
        <p:nvCxnSpPr>
          <p:cNvPr id="222" name="Google Shape;222;g7a87152259_1_0"/>
          <p:cNvCxnSpPr>
            <a:stCxn id="220" idx="6"/>
            <a:endCxn id="221" idx="2"/>
          </p:cNvCxnSpPr>
          <p:nvPr/>
        </p:nvCxnSpPr>
        <p:spPr>
          <a:xfrm>
            <a:off x="21353773" y="20913581"/>
            <a:ext cx="623700" cy="0"/>
          </a:xfrm>
          <a:prstGeom prst="straightConnector1">
            <a:avLst/>
          </a:prstGeom>
          <a:noFill/>
          <a:ln cap="flat" cmpd="sng" w="19050">
            <a:solidFill>
              <a:srgbClr val="3E9A20"/>
            </a:solidFill>
            <a:prstDash val="solid"/>
            <a:round/>
            <a:headEnd len="med" w="med" type="none"/>
            <a:tailEnd len="med" w="med" type="triangle"/>
          </a:ln>
        </p:spPr>
      </p:cxnSp>
      <p:sp>
        <p:nvSpPr>
          <p:cNvPr id="223" name="Google Shape;223;g7a87152259_1_0"/>
          <p:cNvSpPr txBox="1"/>
          <p:nvPr/>
        </p:nvSpPr>
        <p:spPr>
          <a:xfrm>
            <a:off x="18948617" y="22535813"/>
            <a:ext cx="5906100" cy="887700"/>
          </a:xfrm>
          <a:prstGeom prst="rect">
            <a:avLst/>
          </a:prstGeom>
          <a:noFill/>
          <a:ln>
            <a:noFill/>
          </a:ln>
        </p:spPr>
        <p:txBody>
          <a:bodyPr anchorCtr="0" anchor="t" bIns="72375" lIns="72375" spcFirstLastPara="1" rIns="72375" wrap="square" tIns="72375">
            <a:noAutofit/>
          </a:bodyPr>
          <a:lstStyle/>
          <a:p>
            <a:pPr indent="0" lvl="0" marL="0" rtl="0" algn="l">
              <a:spcBef>
                <a:spcPts val="0"/>
              </a:spcBef>
              <a:spcAft>
                <a:spcPts val="0"/>
              </a:spcAft>
              <a:buNone/>
            </a:pPr>
            <a:r>
              <a:rPr lang="en-US" sz="1400"/>
              <a:t>Change 10: Better grouping of Profile options and made them more distinct.</a:t>
            </a:r>
            <a:endParaRPr sz="1400"/>
          </a:p>
        </p:txBody>
      </p:sp>
      <p:sp>
        <p:nvSpPr>
          <p:cNvPr id="224" name="Google Shape;224;g7a87152259_1_0"/>
          <p:cNvSpPr txBox="1"/>
          <p:nvPr/>
        </p:nvSpPr>
        <p:spPr>
          <a:xfrm>
            <a:off x="10082450" y="18894150"/>
            <a:ext cx="7467300" cy="4752600"/>
          </a:xfrm>
          <a:prstGeom prst="rect">
            <a:avLst/>
          </a:prstGeom>
          <a:noFill/>
          <a:ln cap="flat" cmpd="sng" w="28575">
            <a:solidFill>
              <a:srgbClr val="000000"/>
            </a:solidFill>
            <a:prstDash val="solid"/>
            <a:round/>
            <a:headEnd len="sm" w="sm" type="none"/>
            <a:tailEnd len="sm" w="sm" type="none"/>
          </a:ln>
        </p:spPr>
        <p:txBody>
          <a:bodyPr anchorCtr="0" anchor="t" bIns="72375" lIns="72375" spcFirstLastPara="1" rIns="72375" wrap="square" tIns="72375">
            <a:noAutofit/>
          </a:bodyPr>
          <a:lstStyle/>
          <a:p>
            <a:pPr indent="0" lvl="0" marL="0" rtl="0" algn="ctr">
              <a:spcBef>
                <a:spcPts val="0"/>
              </a:spcBef>
              <a:spcAft>
                <a:spcPts val="0"/>
              </a:spcAft>
              <a:buNone/>
            </a:pPr>
            <a:r>
              <a:t/>
            </a:r>
            <a:endParaRPr sz="2400">
              <a:latin typeface="Arial Narrow"/>
              <a:ea typeface="Arial Narrow"/>
              <a:cs typeface="Arial Narrow"/>
              <a:sym typeface="Arial Narrow"/>
            </a:endParaRPr>
          </a:p>
          <a:p>
            <a:pPr indent="0" lvl="0" marL="0" rtl="0" algn="ctr">
              <a:spcBef>
                <a:spcPts val="0"/>
              </a:spcBef>
              <a:spcAft>
                <a:spcPts val="0"/>
              </a:spcAft>
              <a:buNone/>
            </a:pPr>
            <a:r>
              <a:rPr lang="en-US" sz="2400">
                <a:latin typeface="Arial Narrow"/>
                <a:ea typeface="Arial Narrow"/>
                <a:cs typeface="Arial Narrow"/>
                <a:sym typeface="Arial Narrow"/>
              </a:rPr>
              <a:t>Important Focus Points;</a:t>
            </a:r>
            <a:endParaRPr sz="2400">
              <a:latin typeface="Arial Narrow"/>
              <a:ea typeface="Arial Narrow"/>
              <a:cs typeface="Arial Narrow"/>
              <a:sym typeface="Arial Narrow"/>
            </a:endParaRPr>
          </a:p>
          <a:p>
            <a:pPr indent="0" lvl="0" marL="0" rtl="0" algn="l">
              <a:spcBef>
                <a:spcPts val="0"/>
              </a:spcBef>
              <a:spcAft>
                <a:spcPts val="0"/>
              </a:spcAft>
              <a:buNone/>
            </a:pPr>
            <a:r>
              <a:t/>
            </a:r>
            <a:endParaRPr sz="2400">
              <a:latin typeface="Arial Narrow"/>
              <a:ea typeface="Arial Narrow"/>
              <a:cs typeface="Arial Narrow"/>
              <a:sym typeface="Arial Narrow"/>
            </a:endParaRPr>
          </a:p>
          <a:p>
            <a:pPr indent="-342900" lvl="0" marL="1092200" rtl="0" algn="l">
              <a:spcBef>
                <a:spcPts val="0"/>
              </a:spcBef>
              <a:spcAft>
                <a:spcPts val="0"/>
              </a:spcAft>
              <a:buSzPts val="2400"/>
              <a:buFont typeface="Arial Narrow"/>
              <a:buAutoNum type="arabicPeriod"/>
            </a:pPr>
            <a:r>
              <a:rPr lang="en-US" sz="2400">
                <a:latin typeface="Arial Narrow"/>
                <a:ea typeface="Arial Narrow"/>
                <a:cs typeface="Arial Narrow"/>
                <a:sym typeface="Arial Narrow"/>
              </a:rPr>
              <a:t>Making clickable options more visible and distinct.</a:t>
            </a:r>
            <a:endParaRPr sz="2400">
              <a:latin typeface="Arial Narrow"/>
              <a:ea typeface="Arial Narrow"/>
              <a:cs typeface="Arial Narrow"/>
              <a:sym typeface="Arial Narrow"/>
            </a:endParaRPr>
          </a:p>
          <a:p>
            <a:pPr indent="-342900" lvl="0" marL="1092200" rtl="0" algn="l">
              <a:spcBef>
                <a:spcPts val="0"/>
              </a:spcBef>
              <a:spcAft>
                <a:spcPts val="0"/>
              </a:spcAft>
              <a:buSzPts val="2400"/>
              <a:buFont typeface="Arial Narrow"/>
              <a:buAutoNum type="arabicPeriod"/>
            </a:pPr>
            <a:r>
              <a:rPr lang="en-US" sz="2400">
                <a:latin typeface="Arial Narrow"/>
                <a:ea typeface="Arial Narrow"/>
                <a:cs typeface="Arial Narrow"/>
                <a:sym typeface="Arial Narrow"/>
              </a:rPr>
              <a:t>Merging Home and Search pages to remove redundancy and confusion.</a:t>
            </a:r>
            <a:endParaRPr sz="2400">
              <a:latin typeface="Arial Narrow"/>
              <a:ea typeface="Arial Narrow"/>
              <a:cs typeface="Arial Narrow"/>
              <a:sym typeface="Arial Narrow"/>
            </a:endParaRPr>
          </a:p>
          <a:p>
            <a:pPr indent="-342900" lvl="0" marL="1092200" rtl="0" algn="l">
              <a:spcBef>
                <a:spcPts val="0"/>
              </a:spcBef>
              <a:spcAft>
                <a:spcPts val="0"/>
              </a:spcAft>
              <a:buSzPts val="2400"/>
              <a:buFont typeface="Arial Narrow"/>
              <a:buAutoNum type="arabicPeriod"/>
            </a:pPr>
            <a:r>
              <a:rPr lang="en-US" sz="2400">
                <a:latin typeface="Arial Narrow"/>
                <a:ea typeface="Arial Narrow"/>
                <a:cs typeface="Arial Narrow"/>
                <a:sym typeface="Arial Narrow"/>
              </a:rPr>
              <a:t>Floating the Quantity options to make it more convenient to change quantity during Order Process.</a:t>
            </a:r>
            <a:endParaRPr sz="2400">
              <a:latin typeface="Arial Narrow"/>
              <a:ea typeface="Arial Narrow"/>
              <a:cs typeface="Arial Narrow"/>
              <a:sym typeface="Arial Narrow"/>
            </a:endParaRPr>
          </a:p>
          <a:p>
            <a:pPr indent="-342900" lvl="0" marL="1092200" rtl="0" algn="l">
              <a:spcBef>
                <a:spcPts val="0"/>
              </a:spcBef>
              <a:spcAft>
                <a:spcPts val="0"/>
              </a:spcAft>
              <a:buSzPts val="2400"/>
              <a:buFont typeface="Arial Narrow"/>
              <a:buAutoNum type="arabicPeriod"/>
            </a:pPr>
            <a:r>
              <a:rPr lang="en-US" sz="2400">
                <a:latin typeface="Arial Narrow"/>
                <a:ea typeface="Arial Narrow"/>
                <a:cs typeface="Arial Narrow"/>
                <a:sym typeface="Arial Narrow"/>
              </a:rPr>
              <a:t>Quantity options for each item in the cart so that user can change the quantity then and there rather than going back to menu page to do it.</a:t>
            </a:r>
            <a:endParaRPr sz="2400">
              <a:latin typeface="Arial Narrow"/>
              <a:ea typeface="Arial Narrow"/>
              <a:cs typeface="Arial Narrow"/>
              <a:sym typeface="Arial Narrow"/>
            </a:endParaRPr>
          </a:p>
          <a:p>
            <a:pPr indent="0" lvl="0" marL="1092200" rtl="0" algn="l">
              <a:spcBef>
                <a:spcPts val="0"/>
              </a:spcBef>
              <a:spcAft>
                <a:spcPts val="0"/>
              </a:spcAft>
              <a:buNone/>
            </a:pPr>
            <a:r>
              <a:t/>
            </a:r>
            <a:endParaRPr sz="1400">
              <a:latin typeface="Arial Narrow"/>
              <a:ea typeface="Arial Narrow"/>
              <a:cs typeface="Arial Narrow"/>
              <a:sym typeface="Arial Narrow"/>
            </a:endParaRPr>
          </a:p>
        </p:txBody>
      </p:sp>
      <p:sp>
        <p:nvSpPr>
          <p:cNvPr id="225" name="Google Shape;225;g7a87152259_1_0"/>
          <p:cNvSpPr txBox="1"/>
          <p:nvPr/>
        </p:nvSpPr>
        <p:spPr>
          <a:xfrm>
            <a:off x="-2075" y="-121525"/>
            <a:ext cx="35661600" cy="3820800"/>
          </a:xfrm>
          <a:prstGeom prst="rect">
            <a:avLst/>
          </a:prstGeom>
          <a:solidFill>
            <a:srgbClr val="000000"/>
          </a:solidFill>
          <a:ln>
            <a:noFill/>
          </a:ln>
        </p:spPr>
        <p:txBody>
          <a:bodyPr anchorCtr="0" anchor="ctr" bIns="321725" lIns="321725" spcFirstLastPara="1" rIns="321725" wrap="square" tIns="321725">
            <a:noAutofit/>
          </a:bodyPr>
          <a:lstStyle/>
          <a:p>
            <a:pPr indent="0" lvl="0" marL="1092200" rtl="0" algn="l">
              <a:spcBef>
                <a:spcPts val="1900"/>
              </a:spcBef>
              <a:spcAft>
                <a:spcPts val="0"/>
              </a:spcAft>
              <a:buClr>
                <a:schemeClr val="dk1"/>
              </a:buClr>
              <a:buSzPts val="900"/>
              <a:buFont typeface="Arial"/>
              <a:buNone/>
            </a:pPr>
            <a:r>
              <a:t/>
            </a:r>
            <a:endParaRPr sz="1100">
              <a:solidFill>
                <a:srgbClr val="3E9A20"/>
              </a:solidFill>
            </a:endParaRPr>
          </a:p>
        </p:txBody>
      </p:sp>
      <p:pic>
        <p:nvPicPr>
          <p:cNvPr id="226" name="Google Shape;226;g7a87152259_1_0"/>
          <p:cNvPicPr preferRelativeResize="0"/>
          <p:nvPr/>
        </p:nvPicPr>
        <p:blipFill rotWithShape="1">
          <a:blip r:embed="rId20">
            <a:alphaModFix/>
          </a:blip>
          <a:srcRect b="-10518" l="-15808" r="-15822" t="-23135"/>
          <a:stretch/>
        </p:blipFill>
        <p:spPr>
          <a:xfrm>
            <a:off x="223425" y="-121525"/>
            <a:ext cx="8444374" cy="3521399"/>
          </a:xfrm>
          <a:prstGeom prst="rect">
            <a:avLst/>
          </a:prstGeom>
          <a:noFill/>
          <a:ln>
            <a:noFill/>
          </a:ln>
        </p:spPr>
      </p:pic>
      <p:sp>
        <p:nvSpPr>
          <p:cNvPr id="227" name="Google Shape;227;g7a87152259_1_0"/>
          <p:cNvSpPr txBox="1"/>
          <p:nvPr/>
        </p:nvSpPr>
        <p:spPr>
          <a:xfrm>
            <a:off x="7786175" y="152400"/>
            <a:ext cx="17394300" cy="3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200">
                <a:solidFill>
                  <a:srgbClr val="5FB709"/>
                </a:solidFill>
              </a:rPr>
              <a:t>Uber Eats Redesign and Revaluation</a:t>
            </a:r>
            <a:endParaRPr b="1" sz="7200">
              <a:solidFill>
                <a:srgbClr val="5FB709"/>
              </a:solidFill>
            </a:endParaRPr>
          </a:p>
          <a:p>
            <a:pPr indent="0" lvl="0" marL="0" rtl="0" algn="ctr">
              <a:spcBef>
                <a:spcPts val="0"/>
              </a:spcBef>
              <a:spcAft>
                <a:spcPts val="0"/>
              </a:spcAft>
              <a:buNone/>
            </a:pPr>
            <a:r>
              <a:rPr b="1" lang="en-US" sz="5000">
                <a:solidFill>
                  <a:srgbClr val="5FB709"/>
                </a:solidFill>
              </a:rPr>
              <a:t>Team Sappers</a:t>
            </a:r>
            <a:endParaRPr b="1" sz="5000">
              <a:solidFill>
                <a:srgbClr val="5FB709"/>
              </a:solidFill>
            </a:endParaRPr>
          </a:p>
          <a:p>
            <a:pPr indent="0" lvl="0" marL="0" rtl="0" algn="ctr">
              <a:spcBef>
                <a:spcPts val="0"/>
              </a:spcBef>
              <a:spcAft>
                <a:spcPts val="0"/>
              </a:spcAft>
              <a:buNone/>
            </a:pPr>
            <a:r>
              <a:rPr b="1" lang="en-US" sz="4000">
                <a:solidFill>
                  <a:srgbClr val="5FB709"/>
                </a:solidFill>
              </a:rPr>
              <a:t>ISE 217/CMPE 217 Section 02, Fall 2019</a:t>
            </a:r>
            <a:endParaRPr b="1" sz="4000">
              <a:solidFill>
                <a:srgbClr val="5FB709"/>
              </a:solidFill>
            </a:endParaRPr>
          </a:p>
          <a:p>
            <a:pPr indent="0" lvl="0" marL="0" rtl="0" algn="ctr">
              <a:spcBef>
                <a:spcPts val="0"/>
              </a:spcBef>
              <a:spcAft>
                <a:spcPts val="0"/>
              </a:spcAft>
              <a:buNone/>
            </a:pPr>
            <a:r>
              <a:t/>
            </a:r>
            <a:endParaRPr b="1" sz="3800">
              <a:solidFill>
                <a:srgbClr val="5FB709"/>
              </a:solidFill>
            </a:endParaRPr>
          </a:p>
        </p:txBody>
      </p:sp>
      <p:sp>
        <p:nvSpPr>
          <p:cNvPr id="228" name="Google Shape;228;g7a87152259_1_0"/>
          <p:cNvSpPr txBox="1"/>
          <p:nvPr/>
        </p:nvSpPr>
        <p:spPr>
          <a:xfrm>
            <a:off x="26513200" y="288875"/>
            <a:ext cx="8837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000">
                <a:solidFill>
                  <a:srgbClr val="5FB709"/>
                </a:solidFill>
              </a:rPr>
              <a:t>Namrata Kasar</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Christina Perry</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Chaithra Lakshmi Sathyanarayana</a:t>
            </a:r>
            <a:endParaRPr b="1" sz="4000">
              <a:solidFill>
                <a:srgbClr val="5FB709"/>
              </a:solidFill>
            </a:endParaRPr>
          </a:p>
          <a:p>
            <a:pPr indent="0" lvl="0" marL="0" rtl="0" algn="l">
              <a:lnSpc>
                <a:spcPct val="115000"/>
              </a:lnSpc>
              <a:spcBef>
                <a:spcPts val="0"/>
              </a:spcBef>
              <a:spcAft>
                <a:spcPts val="0"/>
              </a:spcAft>
              <a:buNone/>
            </a:pPr>
            <a:r>
              <a:rPr b="1" lang="en-US" sz="4000">
                <a:solidFill>
                  <a:srgbClr val="5FB709"/>
                </a:solidFill>
              </a:rPr>
              <a:t>Shivam Tyagi</a:t>
            </a:r>
            <a:endParaRPr b="1" sz="4000">
              <a:solidFill>
                <a:srgbClr val="5FB709"/>
              </a:solidFill>
            </a:endParaRPr>
          </a:p>
        </p:txBody>
      </p:sp>
      <p:sp>
        <p:nvSpPr>
          <p:cNvPr id="229" name="Google Shape;229;g7a87152259_1_0"/>
          <p:cNvSpPr txBox="1"/>
          <p:nvPr/>
        </p:nvSpPr>
        <p:spPr>
          <a:xfrm>
            <a:off x="27185150" y="11910900"/>
            <a:ext cx="7446600" cy="7352700"/>
          </a:xfrm>
          <a:prstGeom prst="rect">
            <a:avLst/>
          </a:prstGeom>
          <a:noFill/>
          <a:ln>
            <a:noFill/>
          </a:ln>
        </p:spPr>
        <p:txBody>
          <a:bodyPr anchorCtr="0" anchor="t" bIns="91425" lIns="91425" spcFirstLastPara="1" rIns="91425" wrap="square" tIns="91425">
            <a:noAutofit/>
          </a:bodyPr>
          <a:lstStyle/>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1: From the home screen, search for restaurant based on your selected address.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Took comparatively longer time</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use and took less time</a:t>
            </a:r>
            <a:endParaRPr sz="2400">
              <a:solidFill>
                <a:schemeClr val="dk1"/>
              </a:solidFill>
              <a:latin typeface="Arial Narrow"/>
              <a:ea typeface="Arial Narrow"/>
              <a:cs typeface="Arial Narrow"/>
              <a:sym typeface="Arial Narrow"/>
            </a:endParaRPr>
          </a:p>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2: From the home screen, filter the restaurants using available filter options.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distinguishing the selected filters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recognize the selected filters</a:t>
            </a:r>
            <a:endParaRPr sz="2400">
              <a:solidFill>
                <a:schemeClr val="dk1"/>
              </a:solidFill>
              <a:latin typeface="Arial Narrow"/>
              <a:ea typeface="Arial Narrow"/>
              <a:cs typeface="Arial Narrow"/>
              <a:sym typeface="Arial Narrow"/>
            </a:endParaRPr>
          </a:p>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3: From the home screen, get latest deals on restaurants or popular restaurants.</a:t>
            </a:r>
            <a:endParaRPr sz="2400">
              <a:solidFill>
                <a:schemeClr val="dk1"/>
              </a:solidFill>
              <a:latin typeface="Arial Narrow"/>
              <a:ea typeface="Arial Narrow"/>
              <a:cs typeface="Arial Narrow"/>
              <a:sym typeface="Arial Narrow"/>
            </a:endParaRPr>
          </a:p>
          <a:p>
            <a:pPr indent="228600" lvl="0" marL="457200" rtl="0" algn="l">
              <a:spcBef>
                <a:spcPts val="0"/>
              </a:spcBef>
              <a:spcAft>
                <a:spcPts val="0"/>
              </a:spcAft>
              <a:buNone/>
            </a:pPr>
            <a:r>
              <a:rPr lang="en-US" sz="2400">
                <a:solidFill>
                  <a:schemeClr val="dk1"/>
                </a:solidFill>
                <a:latin typeface="Arial Narrow"/>
                <a:ea typeface="Arial Narrow"/>
                <a:cs typeface="Arial Narrow"/>
                <a:sym typeface="Arial Narrow"/>
              </a:rPr>
              <a:t>Uber Eats: Took comparatively longer time</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use and took less time</a:t>
            </a:r>
            <a:endParaRPr sz="2400">
              <a:solidFill>
                <a:schemeClr val="dk1"/>
              </a:solidFill>
              <a:latin typeface="Arial Narrow"/>
              <a:ea typeface="Arial Narrow"/>
              <a:cs typeface="Arial Narrow"/>
              <a:sym typeface="Arial Narrow"/>
            </a:endParaRPr>
          </a:p>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4: Select a restaurant and order from it.</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changing the quantity of items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order</a:t>
            </a:r>
            <a:endParaRPr sz="2400">
              <a:solidFill>
                <a:schemeClr val="dk1"/>
              </a:solidFill>
              <a:latin typeface="Arial Narrow"/>
              <a:ea typeface="Arial Narrow"/>
              <a:cs typeface="Arial Narrow"/>
              <a:sym typeface="Arial Narrow"/>
            </a:endParaRPr>
          </a:p>
          <a:p>
            <a:pPr indent="-323850" lvl="0" marL="685800" rtl="0" algn="l">
              <a:spcBef>
                <a:spcPts val="0"/>
              </a:spcBef>
              <a:spcAft>
                <a:spcPts val="0"/>
              </a:spcAft>
              <a:buClr>
                <a:schemeClr val="dk1"/>
              </a:buClr>
              <a:buSzPts val="2400"/>
              <a:buFont typeface="Arial Narrow"/>
              <a:buChar char="●"/>
            </a:pPr>
            <a:r>
              <a:rPr lang="en-US" sz="2400">
                <a:solidFill>
                  <a:schemeClr val="dk1"/>
                </a:solidFill>
                <a:latin typeface="Arial Narrow"/>
                <a:ea typeface="Arial Narrow"/>
                <a:cs typeface="Arial Narrow"/>
                <a:sym typeface="Arial Narrow"/>
              </a:rPr>
              <a:t>Task 5: Change the quantity of selected food items during order process.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Uber Eats:  Difficulty in changing the quantity of items</a:t>
            </a:r>
            <a:endParaRPr sz="2400">
              <a:solidFill>
                <a:schemeClr val="dk1"/>
              </a:solidFill>
              <a:latin typeface="Arial Narrow"/>
              <a:ea typeface="Arial Narrow"/>
              <a:cs typeface="Arial Narrow"/>
              <a:sym typeface="Arial Narrow"/>
            </a:endParaRPr>
          </a:p>
          <a:p>
            <a:pPr indent="0" lvl="0" marL="685800" rtl="0" algn="l">
              <a:spcBef>
                <a:spcPts val="0"/>
              </a:spcBef>
              <a:spcAft>
                <a:spcPts val="0"/>
              </a:spcAft>
              <a:buNone/>
            </a:pPr>
            <a:r>
              <a:rPr lang="en-US" sz="2400">
                <a:solidFill>
                  <a:schemeClr val="dk1"/>
                </a:solidFill>
                <a:latin typeface="Arial Narrow"/>
                <a:ea typeface="Arial Narrow"/>
                <a:cs typeface="Arial Narrow"/>
                <a:sym typeface="Arial Narrow"/>
              </a:rPr>
              <a:t>Prototype: Easy to change quantity at any time during order process.</a:t>
            </a:r>
            <a:endParaRPr sz="2400">
              <a:solidFill>
                <a:schemeClr val="dk1"/>
              </a:solidFill>
              <a:latin typeface="Arial Narrow"/>
              <a:ea typeface="Arial Narrow"/>
              <a:cs typeface="Arial Narrow"/>
              <a:sym typeface="Arial Narrow"/>
            </a:endParaRPr>
          </a:p>
        </p:txBody>
      </p:sp>
      <p:sp>
        <p:nvSpPr>
          <p:cNvPr id="230" name="Google Shape;230;g7a87152259_1_0"/>
          <p:cNvSpPr/>
          <p:nvPr/>
        </p:nvSpPr>
        <p:spPr>
          <a:xfrm>
            <a:off x="10061300" y="5184875"/>
            <a:ext cx="10128000" cy="529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7a87152259_1_0"/>
          <p:cNvSpPr/>
          <p:nvPr/>
        </p:nvSpPr>
        <p:spPr>
          <a:xfrm>
            <a:off x="10061300" y="10709325"/>
            <a:ext cx="7467300" cy="3820800"/>
          </a:xfrm>
          <a:prstGeom prst="rect">
            <a:avLst/>
          </a:prstGeom>
          <a:noFill/>
          <a:ln cap="flat" cmpd="sng" w="28575">
            <a:solidFill>
              <a:srgbClr val="000000"/>
            </a:solidFill>
            <a:prstDash val="solid"/>
            <a:round/>
            <a:headEnd len="sm" w="sm" type="none"/>
            <a:tailEnd len="sm" w="sm" type="none"/>
          </a:ln>
        </p:spPr>
        <p:txBody>
          <a:bodyPr anchorCtr="0" anchor="ctr" bIns="72375" lIns="72375" spcFirstLastPara="1" rIns="72375" wrap="square" tIns="723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2" name="Google Shape;232;g7a87152259_1_0"/>
          <p:cNvSpPr/>
          <p:nvPr/>
        </p:nvSpPr>
        <p:spPr>
          <a:xfrm>
            <a:off x="20938044" y="5766281"/>
            <a:ext cx="4596000" cy="4943100"/>
          </a:xfrm>
          <a:prstGeom prst="rect">
            <a:avLst/>
          </a:prstGeom>
          <a:noFill/>
          <a:ln cap="flat" cmpd="sng" w="28575">
            <a:solidFill>
              <a:srgbClr val="000000"/>
            </a:solidFill>
            <a:prstDash val="solid"/>
            <a:round/>
            <a:headEnd len="sm" w="sm" type="none"/>
            <a:tailEnd len="sm" w="sm" type="none"/>
          </a:ln>
        </p:spPr>
        <p:txBody>
          <a:bodyPr anchorCtr="0" anchor="ctr" bIns="72375" lIns="72375" spcFirstLastPara="1" rIns="72375" wrap="square" tIns="723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3" name="Google Shape;233;g7a87152259_1_0"/>
          <p:cNvSpPr/>
          <p:nvPr/>
        </p:nvSpPr>
        <p:spPr>
          <a:xfrm>
            <a:off x="18097800" y="10954375"/>
            <a:ext cx="7749600" cy="7259700"/>
          </a:xfrm>
          <a:prstGeom prst="rect">
            <a:avLst/>
          </a:prstGeom>
          <a:noFill/>
          <a:ln cap="flat" cmpd="sng" w="28575">
            <a:solidFill>
              <a:srgbClr val="000000"/>
            </a:solidFill>
            <a:prstDash val="solid"/>
            <a:round/>
            <a:headEnd len="sm" w="sm" type="none"/>
            <a:tailEnd len="sm" w="sm" type="none"/>
          </a:ln>
        </p:spPr>
        <p:txBody>
          <a:bodyPr anchorCtr="0" anchor="ctr" bIns="72375" lIns="72375" spcFirstLastPara="1" rIns="72375" wrap="square" tIns="723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4" name="Google Shape;234;g7a87152259_1_0"/>
          <p:cNvSpPr/>
          <p:nvPr/>
        </p:nvSpPr>
        <p:spPr>
          <a:xfrm>
            <a:off x="18097808" y="18461981"/>
            <a:ext cx="7749600" cy="5166000"/>
          </a:xfrm>
          <a:prstGeom prst="rect">
            <a:avLst/>
          </a:prstGeom>
          <a:noFill/>
          <a:ln cap="flat" cmpd="sng" w="28575">
            <a:solidFill>
              <a:srgbClr val="000000"/>
            </a:solidFill>
            <a:prstDash val="solid"/>
            <a:round/>
            <a:headEnd len="sm" w="sm" type="none"/>
            <a:tailEnd len="sm" w="sm" type="none"/>
          </a:ln>
        </p:spPr>
        <p:txBody>
          <a:bodyPr anchorCtr="0" anchor="ctr" bIns="72375" lIns="72375" spcFirstLastPara="1" rIns="72375" wrap="square" tIns="723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5" name="Google Shape;235;g7a87152259_1_0"/>
          <p:cNvSpPr/>
          <p:nvPr/>
        </p:nvSpPr>
        <p:spPr>
          <a:xfrm>
            <a:off x="10092225" y="14877937"/>
            <a:ext cx="7467300" cy="3820800"/>
          </a:xfrm>
          <a:prstGeom prst="rect">
            <a:avLst/>
          </a:prstGeom>
          <a:noFill/>
          <a:ln cap="flat" cmpd="sng" w="28575">
            <a:solidFill>
              <a:srgbClr val="000000"/>
            </a:solidFill>
            <a:prstDash val="solid"/>
            <a:round/>
            <a:headEnd len="sm" w="sm" type="none"/>
            <a:tailEnd len="sm" w="sm" type="none"/>
          </a:ln>
        </p:spPr>
        <p:txBody>
          <a:bodyPr anchorCtr="0" anchor="ctr" bIns="72375" lIns="72375" spcFirstLastPara="1" rIns="72375" wrap="square" tIns="723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36" name="Google Shape;236;g7a87152259_1_0"/>
          <p:cNvPicPr preferRelativeResize="0"/>
          <p:nvPr/>
        </p:nvPicPr>
        <p:blipFill rotWithShape="1">
          <a:blip r:embed="rId21">
            <a:alphaModFix/>
          </a:blip>
          <a:srcRect b="0" l="0" r="0" t="0"/>
          <a:stretch/>
        </p:blipFill>
        <p:spPr>
          <a:xfrm>
            <a:off x="18580487" y="14613975"/>
            <a:ext cx="946287" cy="13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2005-05-18T01:24:28Z</dcterms:created>
  <dc:creator>A. Kotoulas</dc:creator>
</cp:coreProperties>
</file>